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12"/>
  </p:notesMasterIdLst>
  <p:handoutMasterIdLst>
    <p:handoutMasterId r:id="rId19"/>
  </p:handoutMasterIdLst>
  <p:sldIdLst>
    <p:sldId id="256" r:id="rId3"/>
    <p:sldId id="320" r:id="rId4"/>
    <p:sldId id="319" r:id="rId5"/>
    <p:sldId id="318" r:id="rId6"/>
    <p:sldId id="317" r:id="rId7"/>
    <p:sldId id="258" r:id="rId8"/>
    <p:sldId id="269" r:id="rId9"/>
    <p:sldId id="310" r:id="rId10"/>
    <p:sldId id="311" r:id="rId11"/>
    <p:sldId id="313" r:id="rId13"/>
    <p:sldId id="314" r:id="rId14"/>
    <p:sldId id="315" r:id="rId15"/>
    <p:sldId id="316" r:id="rId16"/>
    <p:sldId id="334" r:id="rId17"/>
    <p:sldId id="281" r:id="rId18"/>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F3F8"/>
    <a:srgbClr val="62BDC1"/>
    <a:srgbClr val="4EAEB2"/>
    <a:srgbClr val="155F8C"/>
    <a:srgbClr val="3F7468"/>
    <a:srgbClr val="61B7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111" autoAdjust="0"/>
    <p:restoredTop sz="94660"/>
  </p:normalViewPr>
  <p:slideViewPr>
    <p:cSldViewPr snapToGrid="0">
      <p:cViewPr varScale="1">
        <p:scale>
          <a:sx n="86" d="100"/>
          <a:sy n="86" d="100"/>
        </p:scale>
        <p:origin x="73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notesMaster" Target="notesMasters/notesMaster1.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GIF>
</file>

<file path=ppt/media/image12.png>
</file>

<file path=ppt/media/image13.jpeg>
</file>

<file path=ppt/media/image14.png>
</file>

<file path=ppt/media/image15.png>
</file>

<file path=ppt/media/image16.jpe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ea typeface="Arial" panose="020B0604020202020204" pitchFamily="34" charset="0"/>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ea typeface="Arial" panose="020B0604020202020204" pitchFamily="34" charset="0"/>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Arial" panose="020B0604020202020204" pitchFamily="34" charset="0"/>
        <a:cs typeface="+mn-cs"/>
      </a:defRPr>
    </a:lvl1pPr>
    <a:lvl2pPr marL="457200" algn="l" defTabSz="914400" rtl="0" eaLnBrk="1" latinLnBrk="0" hangingPunct="1">
      <a:defRPr sz="1200" kern="1200">
        <a:solidFill>
          <a:schemeClr val="tx1"/>
        </a:solidFill>
        <a:latin typeface="+mn-lt"/>
        <a:ea typeface="Arial" panose="020B0604020202020204" pitchFamily="34" charset="0"/>
        <a:cs typeface="+mn-cs"/>
      </a:defRPr>
    </a:lvl2pPr>
    <a:lvl3pPr marL="914400" algn="l" defTabSz="914400" rtl="0" eaLnBrk="1" latinLnBrk="0" hangingPunct="1">
      <a:defRPr sz="1200" kern="1200">
        <a:solidFill>
          <a:schemeClr val="tx1"/>
        </a:solidFill>
        <a:latin typeface="+mn-lt"/>
        <a:ea typeface="Arial" panose="020B0604020202020204" pitchFamily="34" charset="0"/>
        <a:cs typeface="+mn-cs"/>
      </a:defRPr>
    </a:lvl3pPr>
    <a:lvl4pPr marL="1371600" algn="l" defTabSz="914400" rtl="0" eaLnBrk="1" latinLnBrk="0" hangingPunct="1">
      <a:defRPr sz="1200" kern="1200">
        <a:solidFill>
          <a:schemeClr val="tx1"/>
        </a:solidFill>
        <a:latin typeface="+mn-lt"/>
        <a:ea typeface="Arial" panose="020B0604020202020204" pitchFamily="34" charset="0"/>
        <a:cs typeface="+mn-cs"/>
      </a:defRPr>
    </a:lvl4pPr>
    <a:lvl5pPr marL="1828800" algn="l" defTabSz="914400" rtl="0" eaLnBrk="1" latinLnBrk="0" hangingPunct="1">
      <a:defRPr sz="1200" kern="1200">
        <a:solidFill>
          <a:schemeClr val="tx1"/>
        </a:solidFill>
        <a:latin typeface="+mn-lt"/>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image" Target="../media/image2.png"/><Relationship Id="rId3" Type="http://schemas.openxmlformats.org/officeDocument/2006/relationships/tags" Target="../tags/tag1.xml"/><Relationship Id="rId2" Type="http://schemas.openxmlformats.org/officeDocument/2006/relationships/image" Target="../media/image1.png"/><Relationship Id="rId10" Type="http://schemas.openxmlformats.org/officeDocument/2006/relationships/tags" Target="../tags/tag7.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60.xml"/><Relationship Id="rId8" Type="http://schemas.openxmlformats.org/officeDocument/2006/relationships/tags" Target="../tags/tag59.xml"/><Relationship Id="rId7" Type="http://schemas.openxmlformats.org/officeDocument/2006/relationships/tags" Target="../tags/tag58.xml"/><Relationship Id="rId6" Type="http://schemas.openxmlformats.org/officeDocument/2006/relationships/tags" Target="../tags/tag57.xml"/><Relationship Id="rId5" Type="http://schemas.openxmlformats.org/officeDocument/2006/relationships/image" Target="../media/image2.png"/><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image" Target="../media/image1.png"/><Relationship Id="rId10" Type="http://schemas.openxmlformats.org/officeDocument/2006/relationships/tags" Target="../tags/tag61.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7" Type="http://schemas.openxmlformats.org/officeDocument/2006/relationships/tags" Target="../tags/tag66.xml"/><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image" Target="../media/image5.png"/><Relationship Id="rId2" Type="http://schemas.openxmlformats.org/officeDocument/2006/relationships/tags" Target="../tags/tag6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74.xml"/><Relationship Id="rId8" Type="http://schemas.openxmlformats.org/officeDocument/2006/relationships/tags" Target="../tags/tag73.xml"/><Relationship Id="rId7" Type="http://schemas.openxmlformats.org/officeDocument/2006/relationships/tags" Target="../tags/tag72.xml"/><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2" Type="http://schemas.openxmlformats.org/officeDocument/2006/relationships/image" Target="../media/image5.png"/><Relationship Id="rId11" Type="http://schemas.openxmlformats.org/officeDocument/2006/relationships/tags" Target="../tags/tag75.xml"/><Relationship Id="rId10"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82.xml"/><Relationship Id="rId8" Type="http://schemas.openxmlformats.org/officeDocument/2006/relationships/tags" Target="../tags/tag81.xml"/><Relationship Id="rId7" Type="http://schemas.openxmlformats.org/officeDocument/2006/relationships/tags" Target="../tags/tag80.xml"/><Relationship Id="rId6" Type="http://schemas.openxmlformats.org/officeDocument/2006/relationships/tags" Target="../tags/tag79.xml"/><Relationship Id="rId5" Type="http://schemas.openxmlformats.org/officeDocument/2006/relationships/tags" Target="../tags/tag78.xml"/><Relationship Id="rId4" Type="http://schemas.openxmlformats.org/officeDocument/2006/relationships/image" Target="../media/image7.png"/><Relationship Id="rId3" Type="http://schemas.openxmlformats.org/officeDocument/2006/relationships/tags" Target="../tags/tag77.xml"/><Relationship Id="rId2" Type="http://schemas.openxmlformats.org/officeDocument/2006/relationships/tags" Target="../tags/tag76.xml"/><Relationship Id="rId10" Type="http://schemas.openxmlformats.org/officeDocument/2006/relationships/tags" Target="../tags/tag83.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90.xml"/><Relationship Id="rId8" Type="http://schemas.openxmlformats.org/officeDocument/2006/relationships/tags" Target="../tags/tag89.xml"/><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tags" Target="../tags/tag86.xml"/><Relationship Id="rId4" Type="http://schemas.openxmlformats.org/officeDocument/2006/relationships/image" Target="../media/image5.png"/><Relationship Id="rId3" Type="http://schemas.openxmlformats.org/officeDocument/2006/relationships/tags" Target="../tags/tag85.xml"/><Relationship Id="rId2" Type="http://schemas.openxmlformats.org/officeDocument/2006/relationships/tags" Target="../tags/tag84.xml"/><Relationship Id="rId10" Type="http://schemas.openxmlformats.org/officeDocument/2006/relationships/tags" Target="../tags/tag91.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98.xml"/><Relationship Id="rId8" Type="http://schemas.openxmlformats.org/officeDocument/2006/relationships/tags" Target="../tags/tag97.xml"/><Relationship Id="rId7" Type="http://schemas.openxmlformats.org/officeDocument/2006/relationships/tags" Target="../tags/tag96.xml"/><Relationship Id="rId6" Type="http://schemas.openxmlformats.org/officeDocument/2006/relationships/tags" Target="../tags/tag95.xml"/><Relationship Id="rId5" Type="http://schemas.openxmlformats.org/officeDocument/2006/relationships/tags" Target="../tags/tag94.xml"/><Relationship Id="rId4" Type="http://schemas.openxmlformats.org/officeDocument/2006/relationships/image" Target="../media/image5.png"/><Relationship Id="rId3" Type="http://schemas.openxmlformats.org/officeDocument/2006/relationships/tags" Target="../tags/tag93.xml"/><Relationship Id="rId2" Type="http://schemas.openxmlformats.org/officeDocument/2006/relationships/tags" Target="../tags/tag92.xml"/><Relationship Id="rId10" Type="http://schemas.openxmlformats.org/officeDocument/2006/relationships/tags" Target="../tags/tag99.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106.xml"/><Relationship Id="rId8" Type="http://schemas.openxmlformats.org/officeDocument/2006/relationships/tags" Target="../tags/tag105.xml"/><Relationship Id="rId7" Type="http://schemas.openxmlformats.org/officeDocument/2006/relationships/tags" Target="../tags/tag104.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image" Target="../media/image8.png"/><Relationship Id="rId3" Type="http://schemas.openxmlformats.org/officeDocument/2006/relationships/tags" Target="../tags/tag101.xml"/><Relationship Id="rId2" Type="http://schemas.openxmlformats.org/officeDocument/2006/relationships/tags" Target="../tags/tag100.xml"/><Relationship Id="rId12" Type="http://schemas.openxmlformats.org/officeDocument/2006/relationships/tags" Target="../tags/tag109.xml"/><Relationship Id="rId11" Type="http://schemas.openxmlformats.org/officeDocument/2006/relationships/tags" Target="../tags/tag108.xml"/><Relationship Id="rId10" Type="http://schemas.openxmlformats.org/officeDocument/2006/relationships/tags" Target="../tags/tag107.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116.xml"/><Relationship Id="rId8" Type="http://schemas.openxmlformats.org/officeDocument/2006/relationships/tags" Target="../tags/tag115.xml"/><Relationship Id="rId7" Type="http://schemas.openxmlformats.org/officeDocument/2006/relationships/tags" Target="../tags/tag114.xml"/><Relationship Id="rId6" Type="http://schemas.openxmlformats.org/officeDocument/2006/relationships/tags" Target="../tags/tag113.xml"/><Relationship Id="rId5" Type="http://schemas.openxmlformats.org/officeDocument/2006/relationships/image" Target="../media/image9.png"/><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1" Type="http://schemas.openxmlformats.org/officeDocument/2006/relationships/tags" Target="../tags/tag118.xml"/><Relationship Id="rId10" Type="http://schemas.openxmlformats.org/officeDocument/2006/relationships/tags" Target="../tags/tag117.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18.xml"/><Relationship Id="rId8" Type="http://schemas.openxmlformats.org/officeDocument/2006/relationships/tags" Target="../tags/tag17.xml"/><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image" Target="../media/image4.png"/><Relationship Id="rId3" Type="http://schemas.openxmlformats.org/officeDocument/2006/relationships/tags" Target="../tags/tag13.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4.xml"/><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32.xml"/><Relationship Id="rId8" Type="http://schemas.openxmlformats.org/officeDocument/2006/relationships/tags" Target="../tags/tag31.xml"/><Relationship Id="rId7" Type="http://schemas.openxmlformats.org/officeDocument/2006/relationships/tags" Target="../tags/tag30.xml"/><Relationship Id="rId6" Type="http://schemas.openxmlformats.org/officeDocument/2006/relationships/tags" Target="../tags/tag29.xml"/><Relationship Id="rId5" Type="http://schemas.openxmlformats.org/officeDocument/2006/relationships/tags" Target="../tags/tag28.xml"/><Relationship Id="rId4" Type="http://schemas.openxmlformats.org/officeDocument/2006/relationships/tags" Target="../tags/tag27.xml"/><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6" Type="http://schemas.openxmlformats.org/officeDocument/2006/relationships/tags" Target="../tags/tag36.xml"/><Relationship Id="rId5" Type="http://schemas.openxmlformats.org/officeDocument/2006/relationships/tags" Target="../tags/tag35.xml"/><Relationship Id="rId4" Type="http://schemas.openxmlformats.org/officeDocument/2006/relationships/tags" Target="../tags/tag34.xml"/><Relationship Id="rId3" Type="http://schemas.openxmlformats.org/officeDocument/2006/relationships/tags" Target="../tags/tag33.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screen">
            <a:lum/>
          </a:blip>
          <a:srcRect/>
          <a:stretch>
            <a:fillRect/>
          </a:stretch>
        </a:blipFill>
        <a:effectLst/>
      </p:bgPr>
    </p:bg>
    <p:spTree>
      <p:nvGrpSpPr>
        <p:cNvPr id="1" name=""/>
        <p:cNvGrpSpPr/>
        <p:nvPr/>
      </p:nvGrpSpPr>
      <p:grpSpPr>
        <a:xfrm>
          <a:off x="0" y="0"/>
          <a:ext cx="0" cy="0"/>
          <a:chOff x="0" y="0"/>
          <a:chExt cx="0" cy="0"/>
        </a:xfrm>
      </p:grpSpPr>
      <p:pic>
        <p:nvPicPr>
          <p:cNvPr id="10" name="图片 9" descr="2"/>
          <p:cNvPicPr>
            <a:picLocks noChangeAspect="1"/>
          </p:cNvPicPr>
          <p:nvPr userDrawn="1">
            <p:custDataLst>
              <p:tags r:id="rId3"/>
            </p:custDataLst>
          </p:nvPr>
        </p:nvPicPr>
        <p:blipFill>
          <a:blip r:embed="rId4" cstate="screen"/>
          <a:srcRect/>
          <a:stretch>
            <a:fillRect/>
          </a:stretch>
        </p:blipFill>
        <p:spPr>
          <a:xfrm>
            <a:off x="8444230" y="3364865"/>
            <a:ext cx="4226560" cy="3524885"/>
          </a:xfrm>
          <a:prstGeom prst="rect">
            <a:avLst/>
          </a:prstGeom>
        </p:spPr>
      </p:pic>
      <p:sp>
        <p:nvSpPr>
          <p:cNvPr id="2" name="标题 1"/>
          <p:cNvSpPr>
            <a:spLocks noGrp="1"/>
          </p:cNvSpPr>
          <p:nvPr>
            <p:ph type="ctrTitle" hasCustomPrompt="1"/>
            <p:custDataLst>
              <p:tags r:id="rId5"/>
            </p:custDataLst>
          </p:nvPr>
        </p:nvSpPr>
        <p:spPr>
          <a:xfrm>
            <a:off x="4143375" y="2120900"/>
            <a:ext cx="6384925" cy="990607"/>
          </a:xfrm>
        </p:spPr>
        <p:txBody>
          <a:bodyPr lIns="90000" tIns="46800" rIns="90000" bIns="46800" anchor="b" anchorCtr="0">
            <a:normAutofit/>
          </a:bodyPr>
          <a:lstStyle>
            <a:lvl1pPr algn="l">
              <a:defRPr sz="5400" spc="600" baseline="0">
                <a:solidFill>
                  <a:schemeClr val="accent1"/>
                </a:solidFill>
                <a:latin typeface="Arial" panose="020B0604020202020204" pitchFamily="34" charset="0"/>
                <a:ea typeface="Arial" panose="020B0604020202020204" pitchFamily="34" charset="0"/>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6"/>
            </p:custDataLst>
          </p:nvPr>
        </p:nvSpPr>
        <p:spPr>
          <a:xfrm>
            <a:off x="4143375" y="3406119"/>
            <a:ext cx="5940425" cy="753131"/>
          </a:xfrm>
        </p:spPr>
        <p:txBody>
          <a:bodyPr lIns="90000" tIns="46800" rIns="90000" bIns="46800">
            <a:normAutofit/>
          </a:bodyPr>
          <a:lstStyle>
            <a:lvl1pPr marL="0" indent="0" algn="l" eaLnBrk="1" fontAlgn="auto" latinLnBrk="0" hangingPunct="1">
              <a:lnSpc>
                <a:spcPct val="100000"/>
              </a:lnSpc>
              <a:buNone/>
              <a:defRPr sz="1800" u="none" strike="noStrike" kern="1200" cap="none" spc="200" normalizeH="0" baseline="0">
                <a:solidFill>
                  <a:schemeClr val="accent1"/>
                </a:solidFill>
                <a:uFillTx/>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8"/>
            </p:custDataLst>
          </p:nvPr>
        </p:nvSpPr>
        <p:spPr/>
        <p:txBody>
          <a:bodyPr/>
          <a:lstStyle/>
          <a:p>
            <a:endParaRPr lang="zh-CN" altLang="en-US" dirty="0"/>
          </a:p>
        </p:txBody>
      </p:sp>
      <p:sp>
        <p:nvSpPr>
          <p:cNvPr id="18" name="灯片编号占位符 17"/>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dirty="0"/>
          </a:p>
        </p:txBody>
      </p:sp>
      <p:sp>
        <p:nvSpPr>
          <p:cNvPr id="13" name="矩形 12"/>
          <p:cNvSpPr/>
          <p:nvPr userDrawn="1">
            <p:custDataLst>
              <p:tags r:id="rId10"/>
            </p:custDataLst>
          </p:nvPr>
        </p:nvSpPr>
        <p:spPr>
          <a:xfrm>
            <a:off x="4143375" y="2979638"/>
            <a:ext cx="684803" cy="458908"/>
          </a:xfrm>
          <a:prstGeom prst="rect">
            <a:avLst/>
          </a:prstGeom>
        </p:spPr>
        <p:txBody>
          <a:bodyPr wrap="none">
            <a:spAutoFit/>
          </a:bodyPr>
          <a:lstStyle/>
          <a:p>
            <a:pPr lvl="0">
              <a:lnSpc>
                <a:spcPct val="150000"/>
              </a:lnSpc>
              <a:defRPr/>
            </a:pPr>
            <a:r>
              <a:rPr lang="en-US" altLang="zh-CN" b="1" dirty="0">
                <a:solidFill>
                  <a:schemeClr val="accent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a:t>
            </a:r>
            <a:endParaRPr lang="en-US" altLang="zh-CN" b="1" dirty="0">
              <a:solidFill>
                <a:schemeClr val="accent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bg>
      <p:bgPr>
        <a:solidFill>
          <a:schemeClr val="bg2"/>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baseline="0">
                <a:solidFill>
                  <a:schemeClr val="tx1">
                    <a:lumMod val="85000"/>
                    <a:lumOff val="15000"/>
                  </a:schemeClr>
                </a:solidFill>
                <a:latin typeface="Arial" panose="020B0604020202020204" pitchFamily="34" charset="0"/>
              </a:defRPr>
            </a:lvl1pPr>
            <a:lvl2pPr>
              <a:defRPr baseline="0">
                <a:solidFill>
                  <a:schemeClr val="tx1">
                    <a:lumMod val="85000"/>
                    <a:lumOff val="15000"/>
                  </a:schemeClr>
                </a:solidFill>
                <a:latin typeface="Arial" panose="020B0604020202020204" pitchFamily="34" charset="0"/>
              </a:defRPr>
            </a:lvl2pPr>
            <a:lvl3pPr>
              <a:defRPr baseline="0">
                <a:solidFill>
                  <a:schemeClr val="tx1">
                    <a:lumMod val="85000"/>
                    <a:lumOff val="15000"/>
                  </a:schemeClr>
                </a:solidFill>
                <a:latin typeface="Arial" panose="020B0604020202020204" pitchFamily="34" charset="0"/>
              </a:defRPr>
            </a:lvl3pPr>
            <a:lvl4pPr>
              <a:defRPr baseline="0">
                <a:solidFill>
                  <a:schemeClr val="tx1">
                    <a:lumMod val="85000"/>
                    <a:lumOff val="15000"/>
                  </a:schemeClr>
                </a:solidFill>
                <a:latin typeface="Arial" panose="020B0604020202020204" pitchFamily="34" charset="0"/>
              </a:defRPr>
            </a:lvl4pPr>
            <a:lvl5pPr>
              <a:defRPr baseline="0">
                <a:solidFill>
                  <a:schemeClr val="tx1">
                    <a:lumMod val="85000"/>
                    <a:lumOff val="15000"/>
                  </a:schemeClr>
                </a:solidFill>
                <a:latin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st slide">
    <p:bg>
      <p:bgPr>
        <a:blipFill dpi="0" rotWithShape="1">
          <a:blip r:embed="rId2" cstate="screen">
            <a:lum/>
          </a:blip>
          <a:srcRect/>
          <a:stretch>
            <a:fillRect/>
          </a:stretch>
        </a:blipFill>
        <a:effectLst/>
      </p:bgPr>
    </p:bg>
    <p:spTree>
      <p:nvGrpSpPr>
        <p:cNvPr id="1" name=""/>
        <p:cNvGrpSpPr/>
        <p:nvPr/>
      </p:nvGrpSpPr>
      <p:grpSpPr>
        <a:xfrm>
          <a:off x="0" y="0"/>
          <a:ext cx="0" cy="0"/>
          <a:chOff x="0" y="0"/>
          <a:chExt cx="0" cy="0"/>
        </a:xfrm>
      </p:grpSpPr>
      <p:sp>
        <p:nvSpPr>
          <p:cNvPr id="8" name="矩形 7"/>
          <p:cNvSpPr/>
          <p:nvPr userDrawn="1">
            <p:custDataLst>
              <p:tags r:id="rId3"/>
            </p:custDataLst>
          </p:nvPr>
        </p:nvSpPr>
        <p:spPr>
          <a:xfrm>
            <a:off x="4116000" y="3419475"/>
            <a:ext cx="581025" cy="206946"/>
          </a:xfrm>
          <a:prstGeom prst="rect">
            <a:avLst/>
          </a:prstGeom>
        </p:spPr>
        <p:txBody>
          <a:bodyPr wrap="none" anchor="ctr" anchorCtr="0">
            <a:noAutofit/>
          </a:bodyPr>
          <a:lstStyle/>
          <a:p>
            <a:pPr lvl="0" algn="ctr">
              <a:lnSpc>
                <a:spcPct val="150000"/>
              </a:lnSpc>
              <a:defRPr/>
            </a:pPr>
            <a:r>
              <a:rPr lang="en-US" altLang="zh-CN" b="1" dirty="0">
                <a:solidFill>
                  <a:schemeClr val="accent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a:t>
            </a:r>
            <a:endParaRPr lang="en-US" altLang="zh-CN" b="1" dirty="0">
              <a:solidFill>
                <a:schemeClr val="accent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p:txBody>
      </p:sp>
      <p:pic>
        <p:nvPicPr>
          <p:cNvPr id="9" name="图片 8" descr="2"/>
          <p:cNvPicPr>
            <a:picLocks noChangeAspect="1"/>
          </p:cNvPicPr>
          <p:nvPr userDrawn="1">
            <p:custDataLst>
              <p:tags r:id="rId4"/>
            </p:custDataLst>
          </p:nvPr>
        </p:nvPicPr>
        <p:blipFill>
          <a:blip r:embed="rId5" cstate="screen"/>
          <a:srcRect/>
          <a:stretch>
            <a:fillRect/>
          </a:stretch>
        </p:blipFill>
        <p:spPr>
          <a:xfrm>
            <a:off x="8444230" y="3364865"/>
            <a:ext cx="4226560" cy="3524885"/>
          </a:xfrm>
          <a:prstGeom prst="rect">
            <a:avLst/>
          </a:prstGeom>
        </p:spPr>
      </p:pic>
      <p:sp>
        <p:nvSpPr>
          <p:cNvPr id="11" name="文本占位符 10"/>
          <p:cNvSpPr>
            <a:spLocks noGrp="1"/>
          </p:cNvSpPr>
          <p:nvPr>
            <p:ph type="body" sz="quarter" idx="13" hasCustomPrompt="1"/>
            <p:custDataLst>
              <p:tags r:id="rId6"/>
            </p:custDataLst>
          </p:nvPr>
        </p:nvSpPr>
        <p:spPr>
          <a:xfrm>
            <a:off x="4116388" y="3638095"/>
            <a:ext cx="5967412" cy="714830"/>
          </a:xfrm>
        </p:spPr>
        <p:txBody>
          <a:bodyPr lIns="90000" tIns="46800" rIns="90000" bIns="46800">
            <a:normAutofit/>
          </a:bodyPr>
          <a:lstStyle>
            <a:lvl1pPr marL="0" indent="0" algn="l">
              <a:buNone/>
              <a:defRPr sz="1600" baseline="0">
                <a:solidFill>
                  <a:schemeClr val="accent1"/>
                </a:solidFill>
                <a:latin typeface="Arial" panose="020B0604020202020204" pitchFamily="34" charset="0"/>
              </a:defRPr>
            </a:lvl1pPr>
          </a:lstStyle>
          <a:p>
            <a:pPr lvl="0"/>
            <a:r>
              <a:rPr lang="zh-CN" altLang="en-US" dirty="0"/>
              <a:t>单击此处编辑文本</a:t>
            </a:r>
            <a:endParaRPr lang="zh-CN" altLang="en-US" dirty="0"/>
          </a:p>
        </p:txBody>
      </p:sp>
      <p:sp>
        <p:nvSpPr>
          <p:cNvPr id="2" name="标题 1"/>
          <p:cNvSpPr>
            <a:spLocks noGrp="1"/>
          </p:cNvSpPr>
          <p:nvPr>
            <p:ph type="title" hasCustomPrompt="1"/>
            <p:custDataLst>
              <p:tags r:id="rId7"/>
            </p:custDataLst>
          </p:nvPr>
        </p:nvSpPr>
        <p:spPr>
          <a:xfrm>
            <a:off x="4104984" y="2085975"/>
            <a:ext cx="5978816" cy="1408244"/>
          </a:xfrm>
        </p:spPr>
        <p:txBody>
          <a:bodyPr vert="horz" lIns="90000" tIns="46800" rIns="90000" bIns="46800" rtlCol="0" anchor="b" anchorCtr="0">
            <a:normAutofit/>
          </a:bodyPr>
          <a:lstStyle>
            <a:lvl1pPr marL="0" marR="0" algn="l" defTabSz="914400" rtl="0" eaLnBrk="1" fontAlgn="auto" latinLnBrk="0" hangingPunct="1">
              <a:lnSpc>
                <a:spcPct val="100000"/>
              </a:lnSpc>
              <a:buNone/>
              <a:defRPr kumimoji="0" lang="zh-CN" altLang="en-US" sz="8000" b="1" i="0" u="none" strike="noStrike" kern="1200" cap="none" spc="600" normalizeH="0" baseline="0" noProof="1" dirty="0">
                <a:solidFill>
                  <a:schemeClr val="accent1"/>
                </a:solidFill>
                <a:uFillTx/>
                <a:latin typeface="Arial" panose="020B0604020202020204" pitchFamily="34" charset="0"/>
                <a:ea typeface="Arial" panose="020B0604020202020204" pitchFamily="34" charset="0"/>
                <a:cs typeface="+mj-cs"/>
                <a:sym typeface="+mn-ea"/>
              </a:defRPr>
            </a:lvl1pPr>
          </a:lstStyle>
          <a:p>
            <a:pPr lvl="0"/>
            <a:r>
              <a:rPr dirty="0">
                <a:sym typeface="+mn-ea"/>
              </a:rPr>
              <a:t>编辑标题</a:t>
            </a:r>
            <a:endParaRPr dirty="0">
              <a:sym typeface="+mn-ea"/>
            </a:endParaRPr>
          </a:p>
        </p:txBody>
      </p:sp>
      <p:sp>
        <p:nvSpPr>
          <p:cNvPr id="3" name="日期占位符 2"/>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p>
            <a:endParaRPr lang="zh-CN" altLang="en-US"/>
          </a:p>
        </p:txBody>
      </p:sp>
      <p:sp>
        <p:nvSpPr>
          <p:cNvPr id="5" name="灯片编号占位符 4"/>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al">
    <p:bg>
      <p:bgPr>
        <a:solidFill>
          <a:schemeClr val="bg2"/>
        </a:solidFill>
        <a:effectLst/>
      </p:bgPr>
    </p:bg>
    <p:spTree>
      <p:nvGrpSpPr>
        <p:cNvPr id="1" name=""/>
        <p:cNvGrpSpPr/>
        <p:nvPr/>
      </p:nvGrpSpPr>
      <p:grpSpPr>
        <a:xfrm>
          <a:off x="0" y="0"/>
          <a:ext cx="0" cy="0"/>
          <a:chOff x="0" y="0"/>
          <a:chExt cx="0" cy="0"/>
        </a:xfrm>
      </p:grpSpPr>
      <p:pic>
        <p:nvPicPr>
          <p:cNvPr id="6" name="图片 5" descr="/Users/airbookpro/Desktop/2.png2"/>
          <p:cNvPicPr>
            <a:picLocks noChangeAspect="1"/>
          </p:cNvPicPr>
          <p:nvPr userDrawn="1">
            <p:custDataLst>
              <p:tags r:id="rId2"/>
            </p:custDataLst>
          </p:nvPr>
        </p:nvPicPr>
        <p:blipFill>
          <a:blip r:embed="rId3" cstate="screen"/>
          <a:srcRect/>
          <a:stretch>
            <a:fillRect/>
          </a:stretch>
        </p:blipFill>
        <p:spPr>
          <a:xfrm>
            <a:off x="10871200" y="5554402"/>
            <a:ext cx="1333500" cy="1288358"/>
          </a:xfrm>
          <a:prstGeom prst="rect">
            <a:avLst/>
          </a:prstGeom>
        </p:spPr>
      </p:pic>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2" name="标题 1"/>
          <p:cNvSpPr>
            <a:spLocks noGrp="1"/>
          </p:cNvSpPr>
          <p:nvPr>
            <p:ph type="title"/>
            <p:custDataLst>
              <p:tags r:id="rId7"/>
            </p:custDataLst>
          </p:nvPr>
        </p:nvSpPr>
        <p:spPr/>
        <p:txBody>
          <a:bodyPr/>
          <a:lstStyle>
            <a:lvl1pPr>
              <a:defRPr baseline="0">
                <a:solidFill>
                  <a:schemeClr val="tx1">
                    <a:lumMod val="85000"/>
                    <a:lumOff val="15000"/>
                  </a:schemeClr>
                </a:solidFill>
                <a:latin typeface="Arial" panose="020B0604020202020204" pitchFamily="34" charset="0"/>
              </a:defRPr>
            </a:lvl1pPr>
          </a:lstStyle>
          <a:p>
            <a:r>
              <a:rPr lang="zh-CN" altLang="en-US"/>
              <a:t>单击此处编辑母版标题样式</a:t>
            </a:r>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frame">
    <p:bg>
      <p:bgPr>
        <a:solidFill>
          <a:schemeClr val="tx2"/>
        </a:solidFill>
        <a:effectLst/>
      </p:bgPr>
    </p:bg>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286385" y="273050"/>
            <a:ext cx="11616055" cy="63119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ea typeface="Arial" panose="020B0604020202020204" pitchFamily="34" charset="0"/>
              <a:sym typeface="+mn-ea"/>
            </a:endParaRPr>
          </a:p>
        </p:txBody>
      </p:sp>
      <p:sp>
        <p:nvSpPr>
          <p:cNvPr id="2" name="标题 1"/>
          <p:cNvSpPr>
            <a:spLocks noGrp="1"/>
          </p:cNvSpPr>
          <p:nvPr>
            <p:ph type="title" hasCustomPrompt="1"/>
            <p:custDataLst>
              <p:tags r:id="rId3"/>
            </p:custDataLst>
          </p:nvPr>
        </p:nvSpPr>
        <p:spPr>
          <a:xfrm>
            <a:off x="1281600" y="1249200"/>
            <a:ext cx="9626400" cy="723600"/>
          </a:xfrm>
        </p:spPr>
        <p:txBody>
          <a:bodyPr anchor="ctr"/>
          <a:lstStyle>
            <a:lvl1pPr>
              <a:defRPr sz="32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4"/>
            </p:custDataLst>
          </p:nvPr>
        </p:nvSpPr>
        <p:spPr>
          <a:xfrm>
            <a:off x="1281113" y="2163600"/>
            <a:ext cx="9626600" cy="34452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grpSp>
        <p:nvGrpSpPr>
          <p:cNvPr id="8" name="组合 7"/>
          <p:cNvGrpSpPr/>
          <p:nvPr userDrawn="1">
            <p:custDataLst>
              <p:tags r:id="rId8"/>
            </p:custDataLst>
          </p:nvPr>
        </p:nvGrpSpPr>
        <p:grpSpPr>
          <a:xfrm>
            <a:off x="-20320" y="3695356"/>
            <a:ext cx="12225020" cy="3158833"/>
            <a:chOff x="-20320" y="3695356"/>
            <a:chExt cx="12225020" cy="3158833"/>
          </a:xfrm>
        </p:grpSpPr>
        <p:pic>
          <p:nvPicPr>
            <p:cNvPr id="9" name="图片 8" descr="3"/>
            <p:cNvPicPr>
              <a:picLocks noChangeAspect="1"/>
            </p:cNvPicPr>
            <p:nvPr userDrawn="1">
              <p:custDataLst>
                <p:tags r:id="rId9"/>
              </p:custDataLst>
            </p:nvPr>
          </p:nvPicPr>
          <p:blipFill>
            <a:blip r:embed="rId10" cstate="screen"/>
            <a:stretch>
              <a:fillRect/>
            </a:stretch>
          </p:blipFill>
          <p:spPr>
            <a:xfrm>
              <a:off x="-20320" y="3695356"/>
              <a:ext cx="5227320" cy="3158833"/>
            </a:xfrm>
            <a:prstGeom prst="rect">
              <a:avLst/>
            </a:prstGeom>
          </p:spPr>
        </p:pic>
        <p:pic>
          <p:nvPicPr>
            <p:cNvPr id="10" name="图片 9" descr="/Users/airbookpro/Desktop/2.png2"/>
            <p:cNvPicPr>
              <a:picLocks noChangeAspect="1"/>
            </p:cNvPicPr>
            <p:nvPr userDrawn="1">
              <p:custDataLst>
                <p:tags r:id="rId11"/>
              </p:custDataLst>
            </p:nvPr>
          </p:nvPicPr>
          <p:blipFill>
            <a:blip r:embed="rId12" cstate="screen"/>
            <a:srcRect/>
            <a:stretch>
              <a:fillRect/>
            </a:stretch>
          </p:blipFill>
          <p:spPr>
            <a:xfrm>
              <a:off x="10871200" y="5554402"/>
              <a:ext cx="1333500" cy="1288358"/>
            </a:xfrm>
            <a:prstGeom prst="rect">
              <a:avLst/>
            </a:prstGeom>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ft/right">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1905" y="-4445"/>
            <a:ext cx="4899025"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ea typeface="Arial" panose="020B0604020202020204" pitchFamily="34" charset="0"/>
              <a:sym typeface="+mn-ea"/>
            </a:endParaRPr>
          </a:p>
        </p:txBody>
      </p:sp>
      <p:pic>
        <p:nvPicPr>
          <p:cNvPr id="10" name="图片 9" descr="3"/>
          <p:cNvPicPr>
            <a:picLocks noChangeAspect="1"/>
          </p:cNvPicPr>
          <p:nvPr userDrawn="1">
            <p:custDataLst>
              <p:tags r:id="rId3"/>
            </p:custDataLst>
          </p:nvPr>
        </p:nvPicPr>
        <p:blipFill>
          <a:blip r:embed="rId4" cstate="screen"/>
          <a:stretch>
            <a:fillRect/>
          </a:stretch>
        </p:blipFill>
        <p:spPr>
          <a:xfrm>
            <a:off x="-20320" y="3043023"/>
            <a:ext cx="6306820" cy="3811167"/>
          </a:xfrm>
          <a:prstGeom prst="rect">
            <a:avLst/>
          </a:prstGeom>
        </p:spPr>
      </p:pic>
      <p:sp>
        <p:nvSpPr>
          <p:cNvPr id="2" name="标题 1"/>
          <p:cNvSpPr>
            <a:spLocks noGrp="1"/>
          </p:cNvSpPr>
          <p:nvPr>
            <p:ph type="title" hasCustomPrompt="1"/>
            <p:custDataLst>
              <p:tags r:id="rId5"/>
            </p:custDataLst>
          </p:nvPr>
        </p:nvSpPr>
        <p:spPr>
          <a:xfrm>
            <a:off x="583200" y="770400"/>
            <a:ext cx="3960000" cy="882000"/>
          </a:xfrm>
        </p:spPr>
        <p:txBody>
          <a:bodyPr anchor="ctr"/>
          <a:lstStyle>
            <a:lvl1pPr>
              <a:defRPr sz="36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586800" y="1764000"/>
            <a:ext cx="3956400" cy="40932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5101200" y="769938"/>
            <a:ext cx="6480000" cy="5087937"/>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Up/down">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ea typeface="Arial" panose="020B0604020202020204" pitchFamily="34" charset="0"/>
              <a:sym typeface="+mn-ea"/>
            </a:endParaRPr>
          </a:p>
        </p:txBody>
      </p:sp>
      <p:pic>
        <p:nvPicPr>
          <p:cNvPr id="11" name="图片 10" descr="/Users/airbookpro/Desktop/2.png2"/>
          <p:cNvPicPr>
            <a:picLocks noChangeAspect="1"/>
          </p:cNvPicPr>
          <p:nvPr userDrawn="1">
            <p:custDataLst>
              <p:tags r:id="rId3"/>
            </p:custDataLst>
          </p:nvPr>
        </p:nvPicPr>
        <p:blipFill>
          <a:blip r:embed="rId4" cstate="screen"/>
          <a:srcRect/>
          <a:stretch>
            <a:fillRect/>
          </a:stretch>
        </p:blipFill>
        <p:spPr>
          <a:xfrm rot="10800000">
            <a:off x="10972025" y="0"/>
            <a:ext cx="1333500" cy="1288358"/>
          </a:xfrm>
          <a:prstGeom prst="rect">
            <a:avLst/>
          </a:prstGeom>
        </p:spPr>
      </p:pic>
      <p:sp>
        <p:nvSpPr>
          <p:cNvPr id="2" name="标题 1"/>
          <p:cNvSpPr>
            <a:spLocks noGrp="1"/>
          </p:cNvSpPr>
          <p:nvPr>
            <p:ph type="title"/>
            <p:custDataLst>
              <p:tags r:id="rId5"/>
            </p:custDataLst>
          </p:nvPr>
        </p:nvSpPr>
        <p:spPr>
          <a:xfrm>
            <a:off x="612000" y="781200"/>
            <a:ext cx="10976400" cy="626400"/>
          </a:xfrm>
        </p:spPr>
        <p:txBody>
          <a:bodyPr anchor="ctr"/>
          <a:lstStyle>
            <a:lvl1pPr algn="ctr">
              <a:defRPr sz="36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612000" y="1659600"/>
            <a:ext cx="10975975" cy="828000"/>
          </a:xfrm>
        </p:spPr>
        <p:txBody>
          <a:bodyPr/>
          <a:lstStyle>
            <a:lvl1pPr algn="ctr">
              <a:defRPr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0"/>
            </p:custDataLst>
          </p:nvPr>
        </p:nvSpPr>
        <p:spPr>
          <a:xfrm>
            <a:off x="612775" y="2808000"/>
            <a:ext cx="10965600" cy="34308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wn/up">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ea typeface="Arial" panose="020B0604020202020204" pitchFamily="34" charset="0"/>
              <a:sym typeface="+mn-ea"/>
            </a:endParaRPr>
          </a:p>
        </p:txBody>
      </p:sp>
      <p:pic>
        <p:nvPicPr>
          <p:cNvPr id="10" name="图片 9" descr="/Users/airbookpro/Desktop/2.png2"/>
          <p:cNvPicPr>
            <a:picLocks noChangeAspect="1"/>
          </p:cNvPicPr>
          <p:nvPr userDrawn="1">
            <p:custDataLst>
              <p:tags r:id="rId3"/>
            </p:custDataLst>
          </p:nvPr>
        </p:nvPicPr>
        <p:blipFill>
          <a:blip r:embed="rId4" cstate="screen"/>
          <a:srcRect/>
          <a:stretch>
            <a:fillRect/>
          </a:stretch>
        </p:blipFill>
        <p:spPr>
          <a:xfrm>
            <a:off x="10871200" y="5554402"/>
            <a:ext cx="1333500" cy="1288358"/>
          </a:xfrm>
          <a:prstGeom prst="rect">
            <a:avLst/>
          </a:prstGeom>
        </p:spPr>
      </p:pic>
      <p:sp>
        <p:nvSpPr>
          <p:cNvPr id="2" name="标题 1"/>
          <p:cNvSpPr>
            <a:spLocks noGrp="1"/>
          </p:cNvSpPr>
          <p:nvPr>
            <p:ph type="title"/>
            <p:custDataLst>
              <p:tags r:id="rId5"/>
            </p:custDataLst>
          </p:nvPr>
        </p:nvSpPr>
        <p:spPr>
          <a:xfrm>
            <a:off x="604800" y="669600"/>
            <a:ext cx="10976400" cy="565200"/>
          </a:xfrm>
        </p:spPr>
        <p:txBody>
          <a:bodyPr anchor="ctr"/>
          <a:lstStyle>
            <a:lvl1pPr algn="ctr">
              <a:defRPr sz="32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604837" y="1681200"/>
            <a:ext cx="10990800" cy="32112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0"/>
            </p:custDataLst>
          </p:nvPr>
        </p:nvSpPr>
        <p:spPr>
          <a:xfrm>
            <a:off x="594000" y="5180400"/>
            <a:ext cx="11001600" cy="1011600"/>
          </a:xfrm>
        </p:spPr>
        <p:txBody>
          <a:bodyPr/>
          <a:lstStyle>
            <a:lvl1pPr marL="0" indent="0">
              <a:buNone/>
              <a:defRPr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Navigation">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ea typeface="Arial" panose="020B0604020202020204" pitchFamily="34" charset="0"/>
              <a:sym typeface="+mn-ea"/>
            </a:endParaRPr>
          </a:p>
        </p:txBody>
      </p:sp>
      <p:pic>
        <p:nvPicPr>
          <p:cNvPr id="12" name="图片 11" descr="3"/>
          <p:cNvPicPr>
            <a:picLocks noChangeAspect="1"/>
          </p:cNvPicPr>
          <p:nvPr userDrawn="1">
            <p:custDataLst>
              <p:tags r:id="rId3"/>
            </p:custDataLst>
          </p:nvPr>
        </p:nvPicPr>
        <p:blipFill>
          <a:blip r:embed="rId4" cstate="screen"/>
          <a:stretch>
            <a:fillRect/>
          </a:stretch>
        </p:blipFill>
        <p:spPr>
          <a:xfrm flipH="1">
            <a:off x="7340600" y="3922523"/>
            <a:ext cx="4851400" cy="2931667"/>
          </a:xfrm>
          <a:prstGeom prst="rect">
            <a:avLst/>
          </a:prstGeom>
        </p:spPr>
      </p:pic>
      <p:sp>
        <p:nvSpPr>
          <p:cNvPr id="2" name="标题 1"/>
          <p:cNvSpPr>
            <a:spLocks noGrp="1"/>
          </p:cNvSpPr>
          <p:nvPr>
            <p:ph type="title"/>
            <p:custDataLst>
              <p:tags r:id="rId5"/>
            </p:custDataLst>
          </p:nvPr>
        </p:nvSpPr>
        <p:spPr>
          <a:xfrm>
            <a:off x="579600" y="237600"/>
            <a:ext cx="11037600" cy="441964"/>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579600" y="1663200"/>
            <a:ext cx="5342400" cy="28944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6242400" y="1663200"/>
            <a:ext cx="5367600" cy="28944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1"/>
            </p:custDataLst>
          </p:nvPr>
        </p:nvSpPr>
        <p:spPr>
          <a:xfrm>
            <a:off x="572400" y="4816800"/>
            <a:ext cx="5342400" cy="7812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2"/>
            </p:custDataLst>
          </p:nvPr>
        </p:nvSpPr>
        <p:spPr>
          <a:xfrm>
            <a:off x="6253200" y="4813200"/>
            <a:ext cx="5367600" cy="7812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Waistband">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58589"/>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ea typeface="Arial" panose="020B0604020202020204" pitchFamily="34" charset="0"/>
              <a:sym typeface="+mn-ea"/>
            </a:endParaRPr>
          </a:p>
        </p:txBody>
      </p:sp>
      <p:grpSp>
        <p:nvGrpSpPr>
          <p:cNvPr id="6" name="组合 5"/>
          <p:cNvGrpSpPr/>
          <p:nvPr userDrawn="1">
            <p:custDataLst>
              <p:tags r:id="rId3"/>
            </p:custDataLst>
          </p:nvPr>
        </p:nvGrpSpPr>
        <p:grpSpPr>
          <a:xfrm>
            <a:off x="-911012" y="2697778"/>
            <a:ext cx="14010851" cy="2056445"/>
            <a:chOff x="-911012" y="2697778"/>
            <a:chExt cx="14010851" cy="2056445"/>
          </a:xfrm>
        </p:grpSpPr>
        <p:pic>
          <p:nvPicPr>
            <p:cNvPr id="8" name="图片 7" descr="/Users/airbookpro/Desktop/2.png2"/>
            <p:cNvPicPr>
              <a:picLocks noChangeAspect="1"/>
            </p:cNvPicPr>
            <p:nvPr userDrawn="1">
              <p:custDataLst>
                <p:tags r:id="rId4"/>
              </p:custDataLst>
            </p:nvPr>
          </p:nvPicPr>
          <p:blipFill>
            <a:blip r:embed="rId5" cstate="screen"/>
            <a:srcRect/>
            <a:stretch>
              <a:fillRect/>
            </a:stretch>
          </p:blipFill>
          <p:spPr>
            <a:xfrm rot="20296989">
              <a:off x="10971339" y="2697778"/>
              <a:ext cx="2128500" cy="2056445"/>
            </a:xfrm>
            <a:prstGeom prst="rect">
              <a:avLst/>
            </a:prstGeom>
          </p:spPr>
        </p:pic>
        <p:pic>
          <p:nvPicPr>
            <p:cNvPr id="9" name="图片 8" descr="/Users/airbookpro/Desktop/2.png2"/>
            <p:cNvPicPr>
              <a:picLocks noChangeAspect="1"/>
            </p:cNvPicPr>
            <p:nvPr userDrawn="1">
              <p:custDataLst>
                <p:tags r:id="rId6"/>
              </p:custDataLst>
            </p:nvPr>
          </p:nvPicPr>
          <p:blipFill>
            <a:blip r:embed="rId5" cstate="screen"/>
            <a:srcRect/>
            <a:stretch>
              <a:fillRect/>
            </a:stretch>
          </p:blipFill>
          <p:spPr>
            <a:xfrm rot="1303011" flipH="1">
              <a:off x="-911012" y="2697778"/>
              <a:ext cx="2128500" cy="2056445"/>
            </a:xfrm>
            <a:prstGeom prst="rect">
              <a:avLst/>
            </a:prstGeom>
          </p:spPr>
        </p:pic>
      </p:grpSp>
      <p:sp>
        <p:nvSpPr>
          <p:cNvPr id="2" name="标题 1"/>
          <p:cNvSpPr>
            <a:spLocks noGrp="1"/>
          </p:cNvSpPr>
          <p:nvPr>
            <p:ph type="title" hasCustomPrompt="1"/>
            <p:custDataLst>
              <p:tags r:id="rId7"/>
            </p:custDataLst>
          </p:nvPr>
        </p:nvSpPr>
        <p:spPr>
          <a:xfrm>
            <a:off x="1522800" y="1339200"/>
            <a:ext cx="9144000" cy="2386800"/>
          </a:xfrm>
        </p:spPr>
        <p:txBody>
          <a:bodyPr anchor="b"/>
          <a:lstStyle>
            <a:lvl1pPr algn="ctr">
              <a:defRPr sz="60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1522413" y="3862800"/>
            <a:ext cx="9144000" cy="1656000"/>
          </a:xfrm>
        </p:spPr>
        <p:txBody>
          <a:bodyPr/>
          <a:lstStyle>
            <a:lvl1pPr algn="ctr">
              <a:defRPr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90170" tIns="46990" rIns="90170" bIns="4699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952508"/>
            <a:ext cx="10852237"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bg>
      <p:bgPr>
        <a:blipFill dpi="0" rotWithShape="1">
          <a:blip r:embed="rId2" cstate="screen">
            <a:lum/>
          </a:blip>
          <a:srcRect/>
          <a:stretch>
            <a:fillRect/>
          </a:stretch>
        </a:blipFill>
        <a:effectLst/>
      </p:bgPr>
    </p:bg>
    <p:spTree>
      <p:nvGrpSpPr>
        <p:cNvPr id="1" name=""/>
        <p:cNvGrpSpPr/>
        <p:nvPr/>
      </p:nvGrpSpPr>
      <p:grpSpPr>
        <a:xfrm>
          <a:off x="0" y="0"/>
          <a:ext cx="0" cy="0"/>
          <a:chOff x="0" y="0"/>
          <a:chExt cx="0" cy="0"/>
        </a:xfrm>
      </p:grpSpPr>
      <p:pic>
        <p:nvPicPr>
          <p:cNvPr id="7" name="图片 6" descr="3"/>
          <p:cNvPicPr>
            <a:picLocks noChangeAspect="1"/>
          </p:cNvPicPr>
          <p:nvPr userDrawn="1">
            <p:custDataLst>
              <p:tags r:id="rId3"/>
            </p:custDataLst>
          </p:nvPr>
        </p:nvPicPr>
        <p:blipFill>
          <a:blip r:embed="rId4" cstate="screen"/>
          <a:stretch>
            <a:fillRect/>
          </a:stretch>
        </p:blipFill>
        <p:spPr>
          <a:xfrm>
            <a:off x="-20320" y="775970"/>
            <a:ext cx="10058400" cy="6078220"/>
          </a:xfrm>
          <a:prstGeom prst="rect">
            <a:avLst/>
          </a:prstGeom>
        </p:spPr>
      </p:pic>
      <p:sp>
        <p:nvSpPr>
          <p:cNvPr id="2" name="标题 1"/>
          <p:cNvSpPr>
            <a:spLocks noGrp="1"/>
          </p:cNvSpPr>
          <p:nvPr>
            <p:ph type="title" hasCustomPrompt="1"/>
            <p:custDataLst>
              <p:tags r:id="rId5"/>
            </p:custDataLst>
          </p:nvPr>
        </p:nvSpPr>
        <p:spPr>
          <a:xfrm>
            <a:off x="4116000" y="3073400"/>
            <a:ext cx="6142425" cy="752476"/>
          </a:xfrm>
        </p:spPr>
        <p:txBody>
          <a:bodyPr lIns="90000" tIns="46800" rIns="90000" bIns="46800" anchor="b" anchorCtr="0">
            <a:normAutofit/>
          </a:bodyPr>
          <a:lstStyle>
            <a:lvl1pPr>
              <a:defRPr sz="4000" u="none" strike="noStrike" kern="1200" cap="none" spc="300" normalizeH="0" baseline="0">
                <a:solidFill>
                  <a:schemeClr val="accent1"/>
                </a:solidFill>
                <a:uFillTx/>
                <a:latin typeface="Arial" panose="020B0604020202020204" pitchFamily="34" charset="0"/>
                <a:ea typeface="Arial" panose="020B0604020202020204" pitchFamily="34" charset="0"/>
              </a:defRPr>
            </a:lvl1pPr>
          </a:lstStyle>
          <a:p>
            <a:r>
              <a:rPr lang="zh-CN" altLang="en-US" dirty="0"/>
              <a:t>单击此处编辑标题</a:t>
            </a:r>
            <a:endParaRPr lang="zh-CN" altLang="en-US" dirty="0"/>
          </a:p>
        </p:txBody>
      </p:sp>
      <p:sp>
        <p:nvSpPr>
          <p:cNvPr id="3" name="文本占位符 2"/>
          <p:cNvSpPr>
            <a:spLocks noGrp="1"/>
          </p:cNvSpPr>
          <p:nvPr>
            <p:ph type="body" idx="1"/>
            <p:custDataLst>
              <p:tags r:id="rId6"/>
            </p:custDataLst>
          </p:nvPr>
        </p:nvSpPr>
        <p:spPr>
          <a:xfrm>
            <a:off x="4115995" y="3903975"/>
            <a:ext cx="6142425" cy="1166500"/>
          </a:xfrm>
        </p:spPr>
        <p:txBody>
          <a:bodyPr lIns="90000" tIns="46800" rIns="90000" bIns="46800">
            <a:normAutofit/>
          </a:bodyPr>
          <a:lstStyle>
            <a:lvl1pPr marL="0" indent="0" eaLnBrk="1" fontAlgn="auto" latinLnBrk="0" hangingPunct="1">
              <a:buNone/>
              <a:defRPr kumimoji="0" lang="zh-CN" altLang="en-US" sz="1800" b="0" i="0" u="none" strike="noStrike" kern="1200" cap="none" spc="150" normalizeH="0" baseline="0" noProof="1">
                <a:solidFill>
                  <a:schemeClr val="accent1"/>
                </a:solidFill>
                <a:uFillTx/>
                <a:latin typeface="Arial" panose="020B0604020202020204" pitchFamily="34" charset="0"/>
                <a:ea typeface="Arial" panose="020B0604020202020204" pitchFamily="34" charset="0"/>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p>
            <a:endParaRPr lang="zh-CN" altLang="en-US"/>
          </a:p>
        </p:txBody>
      </p:sp>
      <p:sp>
        <p:nvSpPr>
          <p:cNvPr id="6" name="灯片编号占位符 5"/>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lIns="90170" tIns="46990" rIns="90170" bIns="46990">
            <a:normAutofit/>
          </a:bodyPr>
          <a:lstStyle>
            <a:lvl1pPr>
              <a:defRPr sz="1600" baseline="0">
                <a:solidFill>
                  <a:schemeClr val="tx1">
                    <a:lumMod val="85000"/>
                    <a:lumOff val="15000"/>
                  </a:schemeClr>
                </a:solidFill>
                <a:latin typeface="Arial" panose="020B0604020202020204" pitchFamily="34" charset="0"/>
                <a:ea typeface="Arial" panose="020B0604020202020204" pitchFamily="34" charset="0"/>
              </a:defRPr>
            </a:lvl1pPr>
            <a:lvl2pPr>
              <a:defRPr sz="1600" baseline="0">
                <a:solidFill>
                  <a:schemeClr val="tx1">
                    <a:lumMod val="85000"/>
                    <a:lumOff val="15000"/>
                  </a:schemeClr>
                </a:solidFill>
                <a:latin typeface="Arial" panose="020B0604020202020204" pitchFamily="34" charset="0"/>
                <a:ea typeface="Arial" panose="020B0604020202020204" pitchFamily="34" charset="0"/>
              </a:defRPr>
            </a:lvl2pPr>
            <a:lvl3pPr>
              <a:defRPr sz="1600" baseline="0">
                <a:solidFill>
                  <a:schemeClr val="tx1">
                    <a:lumMod val="85000"/>
                    <a:lumOff val="15000"/>
                  </a:schemeClr>
                </a:solidFill>
                <a:latin typeface="Arial" panose="020B0604020202020204" pitchFamily="34" charset="0"/>
                <a:ea typeface="Arial" panose="020B0604020202020204" pitchFamily="34" charset="0"/>
              </a:defRPr>
            </a:lvl3pPr>
            <a:lvl4pPr>
              <a:defRPr sz="1600" baseline="0">
                <a:solidFill>
                  <a:schemeClr val="tx1">
                    <a:lumMod val="85000"/>
                    <a:lumOff val="15000"/>
                  </a:schemeClr>
                </a:solidFill>
                <a:latin typeface="Arial" panose="020B0604020202020204" pitchFamily="34" charset="0"/>
                <a:ea typeface="Arial" panose="020B0604020202020204" pitchFamily="34" charset="0"/>
              </a:defRPr>
            </a:lvl4pPr>
            <a:lvl5pPr>
              <a:defRPr sz="160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90170" tIns="46990" rIns="90170" bIns="46990" anchor="t"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90170" tIns="46990" rIns="90170" bIns="4699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3"/>
            </p:custDataLst>
          </p:nvPr>
        </p:nvSpPr>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and title">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solidFill>
          <a:schemeClr val="bg2"/>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90170" tIns="46990" rIns="90170" bIns="46990" rtlCol="0" anchor="ctr" anchorCtr="0">
            <a:norm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lIns="90170" tIns="46990" rIns="90170" bIns="46990">
            <a:normAutofit/>
          </a:bodyPr>
          <a:lstStyle>
            <a:lvl1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1pPr>
            <a:lvl2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2pPr>
            <a:lvl3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3pPr>
            <a:lvl4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4pPr>
            <a:lvl5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tags" Target="../tags/tag124.xml"/><Relationship Id="rId23" Type="http://schemas.openxmlformats.org/officeDocument/2006/relationships/tags" Target="../tags/tag123.xml"/><Relationship Id="rId22" Type="http://schemas.openxmlformats.org/officeDocument/2006/relationships/tags" Target="../tags/tag122.xml"/><Relationship Id="rId21" Type="http://schemas.openxmlformats.org/officeDocument/2006/relationships/tags" Target="../tags/tag121.xml"/><Relationship Id="rId20" Type="http://schemas.openxmlformats.org/officeDocument/2006/relationships/tags" Target="../tags/tag120.xml"/><Relationship Id="rId2" Type="http://schemas.openxmlformats.org/officeDocument/2006/relationships/slideLayout" Target="../slideLayouts/slideLayout2.xml"/><Relationship Id="rId19" Type="http://schemas.openxmlformats.org/officeDocument/2006/relationships/tags" Target="../tags/tag1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90170" tIns="46990" rIns="90170" bIns="4699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90170" tIns="46990" rIns="90170" bIns="4699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ea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ea typeface="Arial" panose="020B0604020202020204" pitchFamily="34" charset="0"/>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ea typeface="Arial" panose="020B0604020202020204" pitchFamily="34" charset="0"/>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solidFill>
          <a:uFillTx/>
          <a:latin typeface="Arial" panose="020B0604020202020204" pitchFamily="34" charset="0"/>
          <a:ea typeface="Arial" panose="020B0604020202020204" pitchFamily="34" charset="0"/>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Arial" panose="020B0604020202020204" pitchFamily="34" charset="0"/>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Arial" panose="020B0604020202020204" pitchFamily="34" charset="0"/>
          <a:ea typeface="Arial" panose="020B0604020202020204" pitchFamily="34" charset="0"/>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Arial" panose="020B0604020202020204" pitchFamily="34" charset="0"/>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Arial" panose="020B0604020202020204" pitchFamily="34" charset="0"/>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127.xml"/><Relationship Id="rId3" Type="http://schemas.openxmlformats.org/officeDocument/2006/relationships/tags" Target="../tags/tag126.xml"/><Relationship Id="rId2" Type="http://schemas.openxmlformats.org/officeDocument/2006/relationships/tags" Target="../tags/tag125.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153.xml"/><Relationship Id="rId1" Type="http://schemas.openxmlformats.org/officeDocument/2006/relationships/tags" Target="../tags/tag152.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4.xml"/><Relationship Id="rId5" Type="http://schemas.openxmlformats.org/officeDocument/2006/relationships/tags" Target="../tags/tag155.xml"/><Relationship Id="rId4" Type="http://schemas.openxmlformats.org/officeDocument/2006/relationships/image" Target="../media/image17.png"/><Relationship Id="rId3" Type="http://schemas.openxmlformats.org/officeDocument/2006/relationships/image" Target="../media/image16.jpeg"/><Relationship Id="rId2" Type="http://schemas.openxmlformats.org/officeDocument/2006/relationships/tags" Target="../tags/tag154.xml"/><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7.xml"/><Relationship Id="rId4" Type="http://schemas.openxmlformats.org/officeDocument/2006/relationships/tags" Target="../tags/tag158.xml"/><Relationship Id="rId3" Type="http://schemas.openxmlformats.org/officeDocument/2006/relationships/tags" Target="../tags/tag157.xml"/><Relationship Id="rId2" Type="http://schemas.openxmlformats.org/officeDocument/2006/relationships/tags" Target="../tags/tag156.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8.xml"/><Relationship Id="rId3" Type="http://schemas.openxmlformats.org/officeDocument/2006/relationships/tags" Target="../tags/tag161.xml"/><Relationship Id="rId2" Type="http://schemas.openxmlformats.org/officeDocument/2006/relationships/tags" Target="../tags/tag160.xml"/><Relationship Id="rId1" Type="http://schemas.openxmlformats.org/officeDocument/2006/relationships/tags" Target="../tags/tag159.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11.xml"/><Relationship Id="rId5" Type="http://schemas.openxmlformats.org/officeDocument/2006/relationships/tags" Target="../tags/tag164.xml"/><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tags" Target="../tags/tag163.xml"/><Relationship Id="rId1" Type="http://schemas.openxmlformats.org/officeDocument/2006/relationships/tags" Target="../tags/tag162.xml"/></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6.xml"/><Relationship Id="rId6" Type="http://schemas.openxmlformats.org/officeDocument/2006/relationships/tags" Target="../tags/tag133.xml"/><Relationship Id="rId5" Type="http://schemas.openxmlformats.org/officeDocument/2006/relationships/tags" Target="../tags/tag132.xml"/><Relationship Id="rId4" Type="http://schemas.openxmlformats.org/officeDocument/2006/relationships/tags" Target="../tags/tag131.xml"/><Relationship Id="rId3" Type="http://schemas.openxmlformats.org/officeDocument/2006/relationships/tags" Target="../tags/tag130.xml"/><Relationship Id="rId2" Type="http://schemas.openxmlformats.org/officeDocument/2006/relationships/tags" Target="../tags/tag129.xml"/><Relationship Id="rId1" Type="http://schemas.openxmlformats.org/officeDocument/2006/relationships/tags" Target="../tags/tag128.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tags" Target="../tags/tag134.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6.xml"/><Relationship Id="rId4" Type="http://schemas.openxmlformats.org/officeDocument/2006/relationships/tags" Target="../tags/tag139.xml"/><Relationship Id="rId3" Type="http://schemas.openxmlformats.org/officeDocument/2006/relationships/image" Target="../media/image10.png"/><Relationship Id="rId2" Type="http://schemas.openxmlformats.org/officeDocument/2006/relationships/tags" Target="../tags/tag138.xml"/><Relationship Id="rId1" Type="http://schemas.openxmlformats.org/officeDocument/2006/relationships/tags" Target="../tags/tag137.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6.xml"/><Relationship Id="rId4" Type="http://schemas.openxmlformats.org/officeDocument/2006/relationships/tags" Target="../tags/tag142.xml"/><Relationship Id="rId3" Type="http://schemas.openxmlformats.org/officeDocument/2006/relationships/image" Target="../media/image11.GIF"/><Relationship Id="rId2" Type="http://schemas.openxmlformats.org/officeDocument/2006/relationships/tags" Target="../tags/tag141.xml"/><Relationship Id="rId1" Type="http://schemas.openxmlformats.org/officeDocument/2006/relationships/tags" Target="../tags/tag140.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tags" Target="../tags/tag145.xml"/><Relationship Id="rId2" Type="http://schemas.openxmlformats.org/officeDocument/2006/relationships/tags" Target="../tags/tag144.xml"/><Relationship Id="rId1" Type="http://schemas.openxmlformats.org/officeDocument/2006/relationships/tags" Target="../tags/tag143.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47.xml"/><Relationship Id="rId3" Type="http://schemas.openxmlformats.org/officeDocument/2006/relationships/image" Target="../media/image13.jpeg"/><Relationship Id="rId2" Type="http://schemas.openxmlformats.org/officeDocument/2006/relationships/tags" Target="../tags/tag146.xml"/><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8.xml"/><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4.xml"/><Relationship Id="rId5" Type="http://schemas.openxmlformats.org/officeDocument/2006/relationships/tags" Target="../tags/tag151.xml"/><Relationship Id="rId4" Type="http://schemas.openxmlformats.org/officeDocument/2006/relationships/image" Target="../media/image15.png"/><Relationship Id="rId3" Type="http://schemas.openxmlformats.org/officeDocument/2006/relationships/tags" Target="../tags/tag150.xml"/><Relationship Id="rId2" Type="http://schemas.openxmlformats.org/officeDocument/2006/relationships/tags" Target="../tags/tag149.xml"/><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cstate="screen"/>
          <a:stretch>
            <a:fillRect/>
          </a:stretch>
        </a:blipFill>
        <a:effectLst/>
      </p:bgPr>
    </p:bg>
    <p:spTree>
      <p:nvGrpSpPr>
        <p:cNvPr id="1" name=""/>
        <p:cNvGrpSpPr/>
        <p:nvPr/>
      </p:nvGrpSpPr>
      <p:grpSpPr>
        <a:xfrm>
          <a:off x="0" y="0"/>
          <a:ext cx="0" cy="0"/>
          <a:chOff x="0" y="0"/>
          <a:chExt cx="0" cy="0"/>
        </a:xfrm>
      </p:grpSpPr>
      <p:sp>
        <p:nvSpPr>
          <p:cNvPr id="9" name="标题 8"/>
          <p:cNvSpPr>
            <a:spLocks noGrp="1"/>
          </p:cNvSpPr>
          <p:nvPr>
            <p:ph type="ctrTitle"/>
            <p:custDataLst>
              <p:tags r:id="rId2"/>
            </p:custDataLst>
          </p:nvPr>
        </p:nvSpPr>
        <p:spPr>
          <a:xfrm>
            <a:off x="3373120" y="154940"/>
            <a:ext cx="7353935" cy="2409190"/>
          </a:xfrm>
        </p:spPr>
        <p:txBody>
          <a:bodyPr>
            <a:normAutofit fontScale="90000"/>
          </a:bodyPr>
          <a:lstStyle/>
          <a:p>
            <a:pPr algn="ctr"/>
            <a:r>
              <a:rPr>
                <a:latin typeface="Tahoma" panose="020B0604030504040204" pitchFamily="34" charset="0"/>
                <a:sym typeface="+mn-ea"/>
              </a:rPr>
              <a:t>Tsunami Warning System</a:t>
            </a:r>
            <a:br>
              <a:rPr kern="1200" baseline="0">
                <a:latin typeface="Tahoma" panose="020B0604030504040204" pitchFamily="34" charset="0"/>
                <a:ea typeface="Arial" panose="020B0604020202020204" pitchFamily="34" charset="0"/>
              </a:rPr>
            </a:br>
            <a:endParaRPr lang="en-US" altLang="zh-CN" dirty="0" smtClean="0"/>
          </a:p>
        </p:txBody>
      </p:sp>
      <p:sp>
        <p:nvSpPr>
          <p:cNvPr id="10" name="副标题 9"/>
          <p:cNvSpPr>
            <a:spLocks noGrp="1"/>
          </p:cNvSpPr>
          <p:nvPr>
            <p:ph type="subTitle" idx="1"/>
            <p:custDataLst>
              <p:tags r:id="rId3"/>
            </p:custDataLst>
          </p:nvPr>
        </p:nvSpPr>
        <p:spPr>
          <a:xfrm>
            <a:off x="4143375" y="1843405"/>
            <a:ext cx="5940425" cy="2493645"/>
          </a:xfrm>
        </p:spPr>
        <p:txBody>
          <a:bodyPr>
            <a:noAutofit/>
          </a:bodyPr>
          <a:lstStyle/>
          <a:p>
            <a:r>
              <a:rPr lang="en-US" altLang="zh-CN" sz="2400" i="1" smtClean="0">
                <a:solidFill>
                  <a:schemeClr val="tx1"/>
                </a:solidFill>
                <a:effectLst>
                  <a:outerShdw blurRad="38100" dist="19050" dir="2700000" algn="tl" rotWithShape="0">
                    <a:schemeClr val="dk1">
                      <a:alpha val="40000"/>
                    </a:schemeClr>
                  </a:outerShdw>
                </a:effectLst>
              </a:rPr>
              <a:t>These instruments are called DART buoys, which stands for “Deep-ocean Assessment and Reporting of Tsunamis.” The deep-sea gauges send information from a surface buoy through satellites to the warning centers.</a:t>
            </a:r>
            <a:r>
              <a:rPr lang="en-US" altLang="zh-CN" sz="2400" i="1" smtClean="0"/>
              <a:t>.</a:t>
            </a:r>
            <a:endParaRPr lang="en-US" altLang="zh-CN" sz="2400" i="1" smtClean="0"/>
          </a:p>
        </p:txBody>
      </p:sp>
    </p:spTree>
    <p:custDataLst>
      <p:tags r:id="rId4"/>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a:xfrm>
            <a:off x="612140" y="535940"/>
            <a:ext cx="10976610" cy="871220"/>
          </a:xfrm>
        </p:spPr>
        <p:txBody>
          <a:bodyPr>
            <a:normAutofit/>
          </a:bodyPr>
          <a:lstStyle/>
          <a:p>
            <a:r>
              <a:rPr>
                <a:solidFill>
                  <a:schemeClr val="accent1"/>
                </a:solidFill>
                <a:effectLst>
                  <a:outerShdw blurRad="38100" dist="25400" dir="5400000" algn="ctr" rotWithShape="0">
                    <a:srgbClr val="6E747A">
                      <a:alpha val="43000"/>
                    </a:srgbClr>
                  </a:outerShdw>
                </a:effectLst>
                <a:sym typeface="+mn-ea"/>
              </a:rPr>
              <a:t>Objectives Cont.</a:t>
            </a:r>
            <a:endParaRPr lang="en-US" altLang="zh-CN" smtClean="0">
              <a:solidFill>
                <a:schemeClr val="accent1"/>
              </a:solidFill>
              <a:effectLst>
                <a:outerShdw blurRad="38100" dist="25400" dir="5400000" algn="ctr" rotWithShape="0">
                  <a:srgbClr val="6E747A">
                    <a:alpha val="43000"/>
                  </a:srgbClr>
                </a:outerShdw>
              </a:effectLst>
              <a:sym typeface="+mn-ea"/>
            </a:endParaRPr>
          </a:p>
        </p:txBody>
      </p:sp>
      <p:sp>
        <p:nvSpPr>
          <p:cNvPr id="2" name="Content Placeholder 1"/>
          <p:cNvSpPr/>
          <p:nvPr>
            <p:ph sz="quarter" idx="14"/>
          </p:nvPr>
        </p:nvSpPr>
        <p:spPr>
          <a:xfrm>
            <a:off x="612775" y="2707640"/>
            <a:ext cx="10965815" cy="3531235"/>
          </a:xfrm>
        </p:spPr>
        <p:txBody>
          <a:bodyPr>
            <a:noAutofit/>
          </a:bodyPr>
          <a:p>
            <a:r>
              <a:rPr sz="2400" i="1">
                <a:latin typeface="+mn-lt"/>
                <a:cs typeface="+mn-lt"/>
                <a:sym typeface="+mn-ea"/>
              </a:rPr>
              <a:t>Communicate the presence of a tsunami to a communications hub on the surface</a:t>
            </a:r>
            <a:endParaRPr sz="2400" i="1">
              <a:latin typeface="+mn-lt"/>
              <a:cs typeface="+mn-lt"/>
            </a:endParaRPr>
          </a:p>
          <a:p>
            <a:r>
              <a:rPr sz="2400" i="1">
                <a:latin typeface="+mn-lt"/>
                <a:cs typeface="+mn-lt"/>
                <a:sym typeface="+mn-ea"/>
              </a:rPr>
              <a:t>Explore the effect of turbulence on the force that arrives on shore</a:t>
            </a:r>
            <a:endParaRPr sz="2400" i="1">
              <a:latin typeface="+mn-lt"/>
              <a:cs typeface="+mn-lt"/>
            </a:endParaRPr>
          </a:p>
          <a:p>
            <a:r>
              <a:rPr sz="2400" i="1">
                <a:latin typeface="+mn-lt"/>
                <a:cs typeface="+mn-lt"/>
                <a:sym typeface="+mn-ea"/>
              </a:rPr>
              <a:t>Use environmental sensors to possibly detect the oxygen level of the water, amount of marine life activity, or the pH of the water</a:t>
            </a:r>
            <a:endParaRPr sz="2400" i="1">
              <a:latin typeface="+mn-lt"/>
              <a:cs typeface="+mn-lt"/>
            </a:endParaRPr>
          </a:p>
          <a:p>
            <a:endParaRPr lang="en-US" sz="2400" i="1">
              <a:latin typeface="+mn-lt"/>
              <a:cs typeface="+mn-l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a:xfrm>
            <a:off x="1448435" y="443230"/>
            <a:ext cx="7944485" cy="441960"/>
          </a:xfrm>
        </p:spPr>
        <p:txBody>
          <a:bodyPr>
            <a:normAutofit fontScale="90000"/>
          </a:bodyPr>
          <a:lstStyle/>
          <a:p>
            <a:r>
              <a:rPr sz="3555">
                <a:solidFill>
                  <a:schemeClr val="accent1"/>
                </a:solidFill>
                <a:effectLst>
                  <a:outerShdw blurRad="38100" dist="25400" dir="5400000" algn="ctr" rotWithShape="0">
                    <a:srgbClr val="6E747A">
                      <a:alpha val="43000"/>
                    </a:srgbClr>
                  </a:outerShdw>
                </a:effectLst>
                <a:sym typeface="+mn-ea"/>
              </a:rPr>
              <a:t>Hardware</a:t>
            </a:r>
            <a:endParaRPr lang="en-US" altLang="zh-CN" sz="3555" smtClean="0">
              <a:solidFill>
                <a:schemeClr val="accent1"/>
              </a:solidFill>
              <a:effectLst>
                <a:outerShdw blurRad="38100" dist="25400" dir="5400000" algn="ctr" rotWithShape="0">
                  <a:srgbClr val="6E747A">
                    <a:alpha val="43000"/>
                  </a:srgbClr>
                </a:outerShdw>
              </a:effectLst>
              <a:sym typeface="+mn-ea"/>
            </a:endParaRPr>
          </a:p>
        </p:txBody>
      </p:sp>
      <p:pic>
        <p:nvPicPr>
          <p:cNvPr id="13318" name="Content Placeholder 13317" descr="Acculevel_Page_1"/>
          <p:cNvPicPr>
            <a:picLocks noChangeAspect="1"/>
          </p:cNvPicPr>
          <p:nvPr>
            <p:ph sz="half" idx="2"/>
          </p:nvPr>
        </p:nvPicPr>
        <p:blipFill>
          <a:blip r:embed="rId3"/>
          <a:stretch>
            <a:fillRect/>
          </a:stretch>
        </p:blipFill>
        <p:spPr>
          <a:xfrm>
            <a:off x="8473440" y="1311910"/>
            <a:ext cx="2880360" cy="2359025"/>
          </a:xfrm>
          <a:prstGeom prst="rect">
            <a:avLst/>
          </a:prstGeom>
          <a:noFill/>
          <a:ln w="9525">
            <a:solidFill>
              <a:srgbClr val="000000"/>
            </a:solidFill>
            <a:miter/>
          </a:ln>
        </p:spPr>
      </p:pic>
      <p:pic>
        <p:nvPicPr>
          <p:cNvPr id="6" name="Content Placeholder 5"/>
          <p:cNvPicPr>
            <a:picLocks noChangeAspect="1"/>
          </p:cNvPicPr>
          <p:nvPr>
            <p:ph sz="half" idx="1"/>
          </p:nvPr>
        </p:nvPicPr>
        <p:blipFill>
          <a:blip r:embed="rId4"/>
          <a:stretch>
            <a:fillRect/>
          </a:stretch>
        </p:blipFill>
        <p:spPr>
          <a:xfrm>
            <a:off x="8474075" y="4097655"/>
            <a:ext cx="2879725" cy="2395220"/>
          </a:xfrm>
          <a:prstGeom prst="rect">
            <a:avLst/>
          </a:prstGeom>
          <a:solidFill>
            <a:srgbClr val="000000"/>
          </a:solidFill>
          <a:ln w="9525" cap="flat" cmpd="sng">
            <a:solidFill>
              <a:srgbClr val="000000"/>
            </a:solidFill>
            <a:prstDash val="solid"/>
            <a:miter/>
            <a:headEnd type="none" w="med" len="med"/>
            <a:tailEnd type="none" w="med" len="med"/>
          </a:ln>
        </p:spPr>
      </p:pic>
      <p:sp>
        <p:nvSpPr>
          <p:cNvPr id="8" name="Text Box 7"/>
          <p:cNvSpPr txBox="1"/>
          <p:nvPr/>
        </p:nvSpPr>
        <p:spPr>
          <a:xfrm>
            <a:off x="3600450" y="1478280"/>
            <a:ext cx="4660265" cy="829945"/>
          </a:xfrm>
          <a:prstGeom prst="rect">
            <a:avLst/>
          </a:prstGeom>
          <a:noFill/>
        </p:spPr>
        <p:txBody>
          <a:bodyPr wrap="square" rtlCol="0" anchor="t">
            <a:spAutoFit/>
          </a:bodyPr>
          <a:p>
            <a:pPr>
              <a:buClr>
                <a:schemeClr val="folHlink"/>
              </a:buClr>
              <a:buSzPct val="60000"/>
              <a:buFont typeface="Wingdings" panose="05000000000000000000" pitchFamily="2" charset="2"/>
            </a:pPr>
            <a:r>
              <a:rPr sz="2400" i="1">
                <a:sym typeface="+mn-ea"/>
              </a:rPr>
              <a:t>3 Keller-America </a:t>
            </a:r>
            <a:r>
              <a:rPr sz="2400" i="1" err="1">
                <a:sym typeface="+mn-ea"/>
              </a:rPr>
              <a:t>Acculevel</a:t>
            </a:r>
            <a:r>
              <a:rPr sz="2400" i="1">
                <a:sym typeface="+mn-ea"/>
              </a:rPr>
              <a:t> Pressure Sensor</a:t>
            </a:r>
            <a:endParaRPr lang="en-US" sz="2400" i="1"/>
          </a:p>
        </p:txBody>
      </p:sp>
      <p:sp>
        <p:nvSpPr>
          <p:cNvPr id="9" name="Text Box 8"/>
          <p:cNvSpPr txBox="1"/>
          <p:nvPr/>
        </p:nvSpPr>
        <p:spPr>
          <a:xfrm>
            <a:off x="3908425" y="4617085"/>
            <a:ext cx="3300095" cy="460375"/>
          </a:xfrm>
          <a:prstGeom prst="rect">
            <a:avLst/>
          </a:prstGeom>
          <a:noFill/>
        </p:spPr>
        <p:txBody>
          <a:bodyPr wrap="square" rtlCol="0" anchor="t">
            <a:spAutoFit/>
          </a:bodyPr>
          <a:p>
            <a:pPr>
              <a:buClr>
                <a:schemeClr val="folHlink"/>
              </a:buClr>
              <a:buSzPct val="60000"/>
              <a:buFont typeface="Wingdings" panose="05000000000000000000" pitchFamily="2" charset="2"/>
            </a:pPr>
            <a:r>
              <a:rPr sz="2400">
                <a:sym typeface="+mn-ea"/>
              </a:rPr>
              <a:t>ES 308 Board</a:t>
            </a:r>
            <a:endParaRPr lang="en-US" sz="2400"/>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a:xfrm>
            <a:off x="577060" y="108060"/>
            <a:ext cx="11037600" cy="441964"/>
          </a:xfrm>
        </p:spPr>
        <p:txBody>
          <a:bodyPr>
            <a:normAutofit fontScale="90000"/>
            <a:scene3d>
              <a:camera prst="orthographicFront"/>
              <a:lightRig rig="threePt" dir="t"/>
            </a:scene3d>
          </a:bodyPr>
          <a:lstStyle/>
          <a:p>
            <a:r>
              <a:rPr sz="3555">
                <a:solidFill>
                  <a:schemeClr val="accent1"/>
                </a:solidFill>
                <a:effectLst>
                  <a:outerShdw blurRad="38100" dist="25400" dir="5400000" algn="ctr" rotWithShape="0">
                    <a:srgbClr val="6E747A">
                      <a:alpha val="43000"/>
                    </a:srgbClr>
                  </a:outerShdw>
                </a:effectLst>
                <a:sym typeface="+mn-ea"/>
              </a:rPr>
              <a:t>Software</a:t>
            </a:r>
            <a:endParaRPr lang="en-US" altLang="zh-CN" sz="3555" smtClean="0">
              <a:solidFill>
                <a:schemeClr val="accent1"/>
              </a:solidFill>
              <a:effectLst>
                <a:outerShdw blurRad="38100" dist="25400" dir="5400000" algn="ctr" rotWithShape="0">
                  <a:srgbClr val="6E747A">
                    <a:alpha val="43000"/>
                  </a:srgbClr>
                </a:outerShdw>
              </a:effectLst>
              <a:sym typeface="+mn-ea"/>
            </a:endParaRPr>
          </a:p>
        </p:txBody>
      </p:sp>
      <p:sp>
        <p:nvSpPr>
          <p:cNvPr id="2" name="文本占位符 1"/>
          <p:cNvSpPr>
            <a:spLocks noGrp="1"/>
          </p:cNvSpPr>
          <p:nvPr>
            <p:ph type="body" sz="quarter" idx="15"/>
            <p:custDataLst>
              <p:tags r:id="rId3"/>
            </p:custDataLst>
          </p:nvPr>
        </p:nvSpPr>
        <p:spPr>
          <a:xfrm>
            <a:off x="2755265" y="1671955"/>
            <a:ext cx="5342255" cy="4790440"/>
          </a:xfrm>
        </p:spPr>
        <p:txBody>
          <a:bodyPr>
            <a:noAutofit/>
          </a:bodyPr>
          <a:lstStyle/>
          <a:p>
            <a:pPr marL="0" indent="0">
              <a:buNone/>
            </a:pPr>
            <a:r>
              <a:rPr sz="2000" i="1">
                <a:sym typeface="+mn-ea"/>
              </a:rPr>
              <a:t>Dynamic C</a:t>
            </a:r>
            <a:endParaRPr sz="2000" i="1">
              <a:sym typeface="+mn-ea"/>
            </a:endParaRPr>
          </a:p>
          <a:p>
            <a:pPr lvl="1"/>
            <a:r>
              <a:rPr sz="2000" i="1">
                <a:sym typeface="+mn-ea"/>
              </a:rPr>
              <a:t>To determine when the pressure is high enough for a tsunami</a:t>
            </a:r>
            <a:endParaRPr sz="2000" i="1">
              <a:sym typeface="+mn-ea"/>
            </a:endParaRPr>
          </a:p>
          <a:p>
            <a:pPr lvl="1"/>
            <a:r>
              <a:rPr sz="2000" i="1">
                <a:sym typeface="+mn-ea"/>
              </a:rPr>
              <a:t>Controls communication to the equipment on the surface</a:t>
            </a:r>
            <a:endParaRPr sz="2000" i="1">
              <a:sym typeface="+mn-ea"/>
            </a:endParaRPr>
          </a:p>
          <a:p>
            <a:pPr marL="0" indent="0">
              <a:buNone/>
            </a:pPr>
            <a:r>
              <a:rPr sz="2000" i="1">
                <a:sym typeface="+mn-ea"/>
              </a:rPr>
              <a:t>Microsoft Excel / </a:t>
            </a:r>
            <a:r>
              <a:rPr sz="2000" i="1" err="1">
                <a:sym typeface="+mn-ea"/>
              </a:rPr>
              <a:t>Matlab</a:t>
            </a:r>
            <a:endParaRPr sz="2000" i="1" err="1">
              <a:sym typeface="+mn-ea"/>
            </a:endParaRPr>
          </a:p>
          <a:p>
            <a:pPr lvl="1"/>
            <a:r>
              <a:rPr sz="2000" i="1">
                <a:sym typeface="+mn-ea"/>
              </a:rPr>
              <a:t>Generates plots of Pressure vs. Time</a:t>
            </a:r>
            <a:endParaRPr sz="2000" i="1">
              <a:sym typeface="+mn-ea"/>
            </a:endParaRPr>
          </a:p>
          <a:p>
            <a:pPr marL="0" indent="0">
              <a:buNone/>
            </a:pPr>
            <a:endParaRPr lang="en-US" altLang="zh-CN" sz="2000" i="1" smtClean="0">
              <a:sym typeface="+mn-ea"/>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6"/>
          <p:cNvSpPr>
            <a:spLocks noGrp="1"/>
          </p:cNvSpPr>
          <p:nvPr>
            <p:ph type="title"/>
            <p:custDataLst>
              <p:tags r:id="rId1"/>
            </p:custDataLst>
          </p:nvPr>
        </p:nvSpPr>
        <p:spPr>
          <a:xfrm>
            <a:off x="1522730" y="546100"/>
            <a:ext cx="9144000" cy="1216025"/>
          </a:xfrm>
        </p:spPr>
        <p:txBody>
          <a:bodyPr>
            <a:scene3d>
              <a:camera prst="orthographicFront"/>
              <a:lightRig rig="threePt" dir="t"/>
            </a:scene3d>
          </a:bodyPr>
          <a:lstStyle/>
          <a:p>
            <a:r>
              <a:rPr sz="3200">
                <a:solidFill>
                  <a:schemeClr val="accent1"/>
                </a:solidFill>
                <a:effectLst>
                  <a:outerShdw blurRad="38100" dist="25400" dir="5400000" algn="ctr" rotWithShape="0">
                    <a:srgbClr val="6E747A">
                      <a:alpha val="43000"/>
                    </a:srgbClr>
                  </a:outerShdw>
                </a:effectLst>
                <a:sym typeface="+mn-ea"/>
              </a:rPr>
              <a:t>Current Status</a:t>
            </a:r>
            <a:endParaRPr lang="en-US" altLang="zh-CN" sz="3200" smtClean="0">
              <a:solidFill>
                <a:schemeClr val="accent1"/>
              </a:solidFill>
              <a:effectLst>
                <a:outerShdw blurRad="38100" dist="25400" dir="5400000" algn="ctr" rotWithShape="0">
                  <a:srgbClr val="6E747A">
                    <a:alpha val="43000"/>
                  </a:srgbClr>
                </a:outerShdw>
              </a:effectLst>
              <a:sym typeface="+mn-ea"/>
            </a:endParaRPr>
          </a:p>
        </p:txBody>
      </p:sp>
      <p:sp>
        <p:nvSpPr>
          <p:cNvPr id="8" name="文本占位符 7"/>
          <p:cNvSpPr>
            <a:spLocks noGrp="1"/>
          </p:cNvSpPr>
          <p:nvPr>
            <p:ph type="body" sz="quarter" idx="13"/>
            <p:custDataLst>
              <p:tags r:id="rId2"/>
            </p:custDataLst>
          </p:nvPr>
        </p:nvSpPr>
        <p:spPr>
          <a:xfrm>
            <a:off x="852805" y="1762125"/>
            <a:ext cx="5737860" cy="3756660"/>
          </a:xfrm>
        </p:spPr>
        <p:txBody>
          <a:bodyPr>
            <a:noAutofit/>
          </a:bodyPr>
          <a:lstStyle/>
          <a:p>
            <a:pPr marL="0" indent="0">
              <a:buNone/>
            </a:pPr>
            <a:r>
              <a:rPr lang="en-IN" sz="2300">
                <a:sym typeface="+mn-ea"/>
              </a:rPr>
              <a:t>.</a:t>
            </a:r>
            <a:r>
              <a:rPr sz="2300">
                <a:sym typeface="+mn-ea"/>
              </a:rPr>
              <a:t>Built circuit</a:t>
            </a:r>
            <a:endParaRPr sz="2300">
              <a:sym typeface="+mn-ea"/>
            </a:endParaRPr>
          </a:p>
          <a:p>
            <a:pPr marL="0" indent="0">
              <a:buNone/>
            </a:pPr>
            <a:r>
              <a:rPr lang="en-IN" sz="2300">
                <a:sym typeface="+mn-ea"/>
              </a:rPr>
              <a:t>. </a:t>
            </a:r>
            <a:r>
              <a:rPr sz="2300">
                <a:sym typeface="+mn-ea"/>
              </a:rPr>
              <a:t>Soldered extension cables</a:t>
            </a:r>
            <a:endParaRPr sz="2300">
              <a:sym typeface="+mn-ea"/>
            </a:endParaRPr>
          </a:p>
          <a:p>
            <a:pPr marL="0" indent="0">
              <a:buNone/>
            </a:pPr>
            <a:r>
              <a:rPr lang="en-IN" sz="2300">
                <a:sym typeface="+mn-ea"/>
              </a:rPr>
              <a:t>. </a:t>
            </a:r>
            <a:r>
              <a:rPr sz="2300">
                <a:sym typeface="+mn-ea"/>
              </a:rPr>
              <a:t>Wrote C code</a:t>
            </a:r>
            <a:endParaRPr sz="2300">
              <a:sym typeface="+mn-ea"/>
            </a:endParaRPr>
          </a:p>
          <a:p>
            <a:pPr marL="0" indent="0">
              <a:buNone/>
            </a:pPr>
            <a:r>
              <a:rPr lang="en-IN" sz="2300">
                <a:sym typeface="+mn-ea"/>
              </a:rPr>
              <a:t>. </a:t>
            </a:r>
            <a:r>
              <a:rPr sz="2300">
                <a:sym typeface="+mn-ea"/>
              </a:rPr>
              <a:t>Modified BNC Cable to talk to Hydro Lab equipment</a:t>
            </a:r>
            <a:endParaRPr sz="2300">
              <a:sym typeface="+mn-ea"/>
            </a:endParaRPr>
          </a:p>
          <a:p>
            <a:pPr marL="0" indent="0">
              <a:buNone/>
            </a:pPr>
            <a:r>
              <a:rPr lang="en-IN" sz="2300">
                <a:sym typeface="+mn-ea"/>
              </a:rPr>
              <a:t>. </a:t>
            </a:r>
            <a:r>
              <a:rPr sz="2300">
                <a:sym typeface="+mn-ea"/>
              </a:rPr>
              <a:t>Obtained data at 10 different depths to calibrate the 3 sensors</a:t>
            </a:r>
            <a:endParaRPr sz="2300">
              <a:sym typeface="+mn-ea"/>
            </a:endParaRPr>
          </a:p>
          <a:p>
            <a:pPr marL="0" indent="0">
              <a:buNone/>
            </a:pPr>
            <a:endParaRPr lang="en-US" altLang="zh-CN" sz="2000" smtClean="0">
              <a:sym typeface="+mn-ea"/>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669925" y="248920"/>
            <a:ext cx="10852150" cy="636270"/>
          </a:xfrm>
        </p:spPr>
        <p:txBody>
          <a:bodyPr>
            <a:normAutofit fontScale="90000"/>
          </a:bodyPr>
          <a:p>
            <a:r>
              <a:rPr sz="3555">
                <a:solidFill>
                  <a:schemeClr val="accent1"/>
                </a:solidFill>
                <a:effectLst>
                  <a:outerShdw blurRad="38100" dist="25400" dir="5400000" algn="ctr" rotWithShape="0">
                    <a:srgbClr val="6E747A">
                      <a:alpha val="43000"/>
                    </a:srgbClr>
                  </a:outerShdw>
                </a:effectLst>
                <a:sym typeface="+mn-ea"/>
              </a:rPr>
              <a:t>Future Aspirations</a:t>
            </a:r>
            <a:br>
              <a:rPr sz="3555">
                <a:solidFill>
                  <a:schemeClr val="accent1"/>
                </a:solidFill>
                <a:effectLst>
                  <a:outerShdw blurRad="38100" dist="25400" dir="5400000" algn="ctr" rotWithShape="0">
                    <a:srgbClr val="6E747A">
                      <a:alpha val="43000"/>
                    </a:srgbClr>
                  </a:outerShdw>
                </a:effectLst>
                <a:sym typeface="+mn-ea"/>
              </a:rPr>
            </a:br>
            <a:endParaRPr lang="en-US" sz="3555">
              <a:solidFill>
                <a:schemeClr val="accent1"/>
              </a:solidFill>
              <a:effectLst>
                <a:outerShdw blurRad="38100" dist="25400" dir="5400000" algn="ctr" rotWithShape="0">
                  <a:srgbClr val="6E747A">
                    <a:alpha val="43000"/>
                  </a:srgbClr>
                </a:outerShdw>
              </a:effectLst>
              <a:sym typeface="+mn-ea"/>
            </a:endParaRPr>
          </a:p>
        </p:txBody>
      </p:sp>
      <p:sp>
        <p:nvSpPr>
          <p:cNvPr id="4" name="Text Placeholder 3"/>
          <p:cNvSpPr>
            <a:spLocks noGrp="1"/>
          </p:cNvSpPr>
          <p:nvPr>
            <p:ph type="body" sz="half" idx="2"/>
          </p:nvPr>
        </p:nvSpPr>
        <p:spPr>
          <a:xfrm>
            <a:off x="4023995" y="2044065"/>
            <a:ext cx="7498080" cy="2611120"/>
          </a:xfrm>
        </p:spPr>
        <p:txBody>
          <a:bodyPr>
            <a:noAutofit/>
          </a:bodyPr>
          <a:p>
            <a:r>
              <a:rPr sz="2400" i="1">
                <a:sym typeface="+mn-ea"/>
              </a:rPr>
              <a:t>Build case to put in the bottom of the tank</a:t>
            </a:r>
            <a:endParaRPr sz="2400" i="1">
              <a:sym typeface="+mn-ea"/>
            </a:endParaRPr>
          </a:p>
          <a:p>
            <a:r>
              <a:rPr sz="2400" i="1">
                <a:sym typeface="+mn-ea"/>
              </a:rPr>
              <a:t>Obtain and configure communication equipment</a:t>
            </a:r>
            <a:endParaRPr sz="2400" i="1">
              <a:sym typeface="+mn-ea"/>
            </a:endParaRPr>
          </a:p>
          <a:p>
            <a:r>
              <a:rPr sz="2400" i="1">
                <a:sym typeface="+mn-ea"/>
              </a:rPr>
              <a:t>Conduct turbulence tests</a:t>
            </a:r>
            <a:endParaRPr sz="2400" i="1">
              <a:sym typeface="+mn-ea"/>
            </a:endParaRPr>
          </a:p>
          <a:p>
            <a:endParaRPr lang="en-US" sz="2400" i="1"/>
          </a:p>
          <a:p>
            <a:endParaRPr lang="en-US" sz="2400" i="1"/>
          </a:p>
          <a:p>
            <a:endParaRPr lang="en-US" sz="2400" i="1"/>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p:nvSpPr>
          <p:cNvPr id="5" name="副标题 4"/>
          <p:cNvSpPr>
            <a:spLocks noGrp="1"/>
          </p:cNvSpPr>
          <p:nvPr>
            <p:ph type="body" sz="quarter" idx="13"/>
            <p:custDataLst>
              <p:tags r:id="rId1"/>
            </p:custDataLst>
          </p:nvPr>
        </p:nvSpPr>
        <p:spPr>
          <a:xfrm>
            <a:off x="3168015" y="3079750"/>
            <a:ext cx="3375660" cy="915670"/>
          </a:xfrm>
        </p:spPr>
        <p:txBody>
          <a:bodyPr>
            <a:noAutofit/>
          </a:bodyPr>
          <a:lstStyle/>
          <a:p>
            <a:r>
              <a:rPr lang="en-IN" altLang="en-US" sz="1900" smtClean="0"/>
              <a:t>GROUB MEMBRES :</a:t>
            </a:r>
            <a:endParaRPr lang="en-IN" altLang="en-US" sz="1900" smtClean="0"/>
          </a:p>
          <a:p>
            <a:endParaRPr lang="en-IN" altLang="en-US" sz="1900" smtClean="0"/>
          </a:p>
        </p:txBody>
      </p:sp>
      <p:sp>
        <p:nvSpPr>
          <p:cNvPr id="3" name="标题 2"/>
          <p:cNvSpPr>
            <a:spLocks noGrp="1"/>
          </p:cNvSpPr>
          <p:nvPr>
            <p:ph type="title"/>
            <p:custDataLst>
              <p:tags r:id="rId2"/>
            </p:custDataLst>
          </p:nvPr>
        </p:nvSpPr>
        <p:spPr>
          <a:xfrm>
            <a:off x="1245870" y="723900"/>
            <a:ext cx="8837930" cy="1363980"/>
          </a:xfrm>
        </p:spPr>
        <p:txBody>
          <a:bodyPr/>
          <a:lstStyle/>
          <a:p>
            <a:r>
              <a:rPr lang="en-US" altLang="zh-CN" smtClean="0"/>
              <a:t>Thank you </a:t>
            </a:r>
            <a:endParaRPr lang="zh-CN" altLang="en-US" dirty="0"/>
          </a:p>
        </p:txBody>
      </p:sp>
      <p:pic>
        <p:nvPicPr>
          <p:cNvPr id="4" name="Picture 3" descr="WhatsApp Image 2022-04-08 at 5.48.54 PM-modified"/>
          <p:cNvPicPr>
            <a:picLocks noChangeAspect="1"/>
          </p:cNvPicPr>
          <p:nvPr/>
        </p:nvPicPr>
        <p:blipFill>
          <a:blip r:embed="rId3"/>
          <a:stretch>
            <a:fillRect/>
          </a:stretch>
        </p:blipFill>
        <p:spPr>
          <a:xfrm>
            <a:off x="6129655" y="5092065"/>
            <a:ext cx="2208530" cy="1765935"/>
          </a:xfrm>
          <a:prstGeom prst="rect">
            <a:avLst/>
          </a:prstGeom>
        </p:spPr>
      </p:pic>
      <p:pic>
        <p:nvPicPr>
          <p:cNvPr id="6" name="Picture 5" descr="download (1)"/>
          <p:cNvPicPr>
            <a:picLocks noChangeAspect="1"/>
          </p:cNvPicPr>
          <p:nvPr/>
        </p:nvPicPr>
        <p:blipFill>
          <a:blip r:embed="rId4"/>
          <a:stretch>
            <a:fillRect/>
          </a:stretch>
        </p:blipFill>
        <p:spPr>
          <a:xfrm>
            <a:off x="0" y="5092065"/>
            <a:ext cx="2167255" cy="1765935"/>
          </a:xfrm>
          <a:prstGeom prst="rect">
            <a:avLst/>
          </a:prstGeom>
        </p:spPr>
      </p:pic>
      <p:sp>
        <p:nvSpPr>
          <p:cNvPr id="7" name="Text Box 6"/>
          <p:cNvSpPr txBox="1"/>
          <p:nvPr/>
        </p:nvSpPr>
        <p:spPr>
          <a:xfrm>
            <a:off x="0" y="4261485"/>
            <a:ext cx="3735070" cy="645160"/>
          </a:xfrm>
          <a:prstGeom prst="rect">
            <a:avLst/>
          </a:prstGeom>
          <a:noFill/>
        </p:spPr>
        <p:txBody>
          <a:bodyPr wrap="square" rtlCol="0" anchor="t">
            <a:spAutoFit/>
          </a:bodyPr>
          <a:p>
            <a:r>
              <a:rPr lang="en-IN" altLang="en-US" i="1" smtClean="0">
                <a:sym typeface="+mn-ea"/>
              </a:rPr>
              <a:t>DANY MANSOUR </a:t>
            </a:r>
            <a:endParaRPr lang="en-IN" altLang="en-US" i="1" smtClean="0">
              <a:sym typeface="+mn-ea"/>
            </a:endParaRPr>
          </a:p>
          <a:p>
            <a:r>
              <a:rPr lang="en-IN" altLang="en-US" i="1" smtClean="0">
                <a:sym typeface="+mn-ea"/>
              </a:rPr>
              <a:t>1906163</a:t>
            </a:r>
            <a:endParaRPr lang="en-US" i="1"/>
          </a:p>
        </p:txBody>
      </p:sp>
      <p:sp>
        <p:nvSpPr>
          <p:cNvPr id="8" name="Text Box 7"/>
          <p:cNvSpPr txBox="1"/>
          <p:nvPr/>
        </p:nvSpPr>
        <p:spPr>
          <a:xfrm>
            <a:off x="5457190" y="4261485"/>
            <a:ext cx="3243580" cy="645160"/>
          </a:xfrm>
          <a:prstGeom prst="rect">
            <a:avLst/>
          </a:prstGeom>
          <a:noFill/>
        </p:spPr>
        <p:txBody>
          <a:bodyPr wrap="square" rtlCol="0" anchor="t">
            <a:spAutoFit/>
          </a:bodyPr>
          <a:p>
            <a:r>
              <a:rPr lang="en-IN" altLang="en-US" i="1" smtClean="0">
                <a:sym typeface="+mn-ea"/>
              </a:rPr>
              <a:t>ALI REDA SULAIMAN</a:t>
            </a:r>
            <a:endParaRPr lang="en-IN" altLang="en-US" i="1" smtClean="0">
              <a:sym typeface="+mn-ea"/>
            </a:endParaRPr>
          </a:p>
          <a:p>
            <a:r>
              <a:rPr lang="en-IN" altLang="en-US" i="1" smtClean="0">
                <a:sym typeface="+mn-ea"/>
              </a:rPr>
              <a:t> 1906051</a:t>
            </a:r>
            <a:endParaRPr lang="en-US" i="1"/>
          </a:p>
        </p:txBody>
      </p:sp>
    </p:spTree>
    <p:custDataLst>
      <p:tags r:id="rId5"/>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Docer搜索：半想象现实   http://chn.docer.com/works/?userid=199927538"/>
          <p:cNvSpPr txBox="1"/>
          <p:nvPr>
            <p:custDataLst>
              <p:tags r:id="rId1"/>
            </p:custDataLst>
          </p:nvPr>
        </p:nvSpPr>
        <p:spPr>
          <a:xfrm>
            <a:off x="8876665" y="653415"/>
            <a:ext cx="2867025" cy="862965"/>
          </a:xfrm>
          <a:prstGeom prst="rect">
            <a:avLst/>
          </a:prstGeom>
          <a:noFill/>
        </p:spPr>
        <p:txBody>
          <a:bodyPr wrap="square" rtlCol="0">
            <a:normAutofit fontScale="90000" lnSpcReduction="20000"/>
            <a:scene3d>
              <a:camera prst="orthographicFront"/>
              <a:lightRig rig="threePt" dir="t"/>
            </a:scene3d>
          </a:bodyPr>
          <a:lstStyle/>
          <a:p>
            <a:pPr algn="l"/>
            <a:r>
              <a:rPr sz="6000">
                <a:solidFill>
                  <a:schemeClr val="accent1"/>
                </a:solidFill>
                <a:effectLst>
                  <a:outerShdw blurRad="38100" dist="25400" dir="5400000" algn="ctr" rotWithShape="0">
                    <a:srgbClr val="6E747A">
                      <a:alpha val="43000"/>
                    </a:srgbClr>
                  </a:outerShdw>
                </a:effectLst>
                <a:sym typeface="+mn-ea"/>
              </a:rPr>
              <a:t>Waves</a:t>
            </a:r>
            <a:endParaRPr sz="6000">
              <a:solidFill>
                <a:schemeClr val="accent1"/>
              </a:solidFill>
              <a:effectLst>
                <a:outerShdw blurRad="38100" dist="25400" dir="5400000" algn="ctr" rotWithShape="0">
                  <a:srgbClr val="6E747A">
                    <a:alpha val="43000"/>
                  </a:srgbClr>
                </a:outerShdw>
              </a:effectLst>
              <a:sym typeface="+mn-ea"/>
            </a:endParaRPr>
          </a:p>
          <a:p>
            <a:pPr algn="l"/>
            <a:endParaRPr lang="en-US" altLang="zh-CN" sz="60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Arial" panose="020B0604020202020204" pitchFamily="34" charset="0"/>
              <a:cs typeface="Arial" panose="020B0604020202020204" pitchFamily="34" charset="0"/>
              <a:sym typeface="+mn-ea"/>
            </a:endParaRPr>
          </a:p>
        </p:txBody>
      </p:sp>
      <p:sp>
        <p:nvSpPr>
          <p:cNvPr id="9" name="Docer搜索：半想象现实   http://chn.docer.com/works/?userid=199927538"/>
          <p:cNvSpPr txBox="1"/>
          <p:nvPr>
            <p:custDataLst>
              <p:tags r:id="rId2"/>
            </p:custDataLst>
          </p:nvPr>
        </p:nvSpPr>
        <p:spPr>
          <a:xfrm>
            <a:off x="5584190" y="2607945"/>
            <a:ext cx="746125" cy="583565"/>
          </a:xfrm>
          <a:prstGeom prst="rect">
            <a:avLst/>
          </a:prstGeom>
          <a:noFill/>
        </p:spPr>
        <p:txBody>
          <a:bodyPr wrap="square" rtlCol="0">
            <a:normAutofit/>
          </a:bodyPr>
          <a:lstStyle/>
          <a:p>
            <a:pPr algn="ctr"/>
            <a:endParaRPr lang="en-US" altLang="zh-CN" sz="3200" dirty="0">
              <a:solidFill>
                <a:schemeClr val="accent1"/>
              </a:solidFill>
              <a:latin typeface="Arial" panose="020B0604020202020204" pitchFamily="34" charset="0"/>
              <a:ea typeface="Arial" panose="020B0604020202020204" pitchFamily="34" charset="0"/>
              <a:cs typeface="Arial" panose="020B0604020202020204" pitchFamily="34" charset="0"/>
            </a:endParaRPr>
          </a:p>
        </p:txBody>
      </p:sp>
      <p:sp>
        <p:nvSpPr>
          <p:cNvPr id="10" name="文本框 9"/>
          <p:cNvSpPr txBox="1"/>
          <p:nvPr>
            <p:custDataLst>
              <p:tags r:id="rId3"/>
            </p:custDataLst>
          </p:nvPr>
        </p:nvSpPr>
        <p:spPr>
          <a:xfrm>
            <a:off x="5099685" y="2038350"/>
            <a:ext cx="6209665" cy="2624455"/>
          </a:xfrm>
          <a:prstGeom prst="rect">
            <a:avLst/>
          </a:prstGeom>
          <a:noFill/>
        </p:spPr>
        <p:txBody>
          <a:bodyPr wrap="square" rtlCol="0"/>
          <a:lstStyle/>
          <a:p>
            <a:pPr algn="l"/>
            <a:r>
              <a:rPr lang="en-IN" sz="2800" i="1">
                <a:sym typeface="+mn-ea"/>
              </a:rPr>
              <a:t>1-</a:t>
            </a:r>
            <a:r>
              <a:rPr sz="2800" i="1">
                <a:sym typeface="+mn-ea"/>
              </a:rPr>
              <a:t>Caused by wind, sun, and moon</a:t>
            </a:r>
            <a:endParaRPr sz="2800" i="1">
              <a:sym typeface="+mn-ea"/>
            </a:endParaRPr>
          </a:p>
          <a:p>
            <a:pPr algn="l"/>
            <a:r>
              <a:rPr lang="en-IN" sz="2800" i="1">
                <a:sym typeface="+mn-ea"/>
              </a:rPr>
              <a:t>2-</a:t>
            </a:r>
            <a:r>
              <a:rPr sz="2800" i="1">
                <a:sym typeface="+mn-ea"/>
              </a:rPr>
              <a:t>Do not move water laterally</a:t>
            </a:r>
            <a:endParaRPr sz="2800" i="1">
              <a:sym typeface="+mn-ea"/>
            </a:endParaRPr>
          </a:p>
          <a:p>
            <a:pPr algn="l"/>
            <a:r>
              <a:rPr lang="en-IN" sz="2800" i="1">
                <a:sym typeface="+mn-ea"/>
              </a:rPr>
              <a:t>3-</a:t>
            </a:r>
            <a:r>
              <a:rPr sz="2800" i="1">
                <a:sym typeface="+mn-ea"/>
              </a:rPr>
              <a:t>Transfer energy laterally</a:t>
            </a:r>
            <a:endParaRPr sz="2800" i="1">
              <a:sym typeface="+mn-ea"/>
            </a:endParaRPr>
          </a:p>
          <a:p>
            <a:pPr algn="l"/>
            <a:r>
              <a:rPr lang="en-IN" sz="2800" i="1">
                <a:sym typeface="+mn-ea"/>
              </a:rPr>
              <a:t>4-</a:t>
            </a:r>
            <a:r>
              <a:rPr sz="2800" i="1">
                <a:sym typeface="+mn-ea"/>
              </a:rPr>
              <a:t>Water moves in vertical circles</a:t>
            </a:r>
            <a:endParaRPr sz="2800" i="1">
              <a:sym typeface="+mn-ea"/>
            </a:endParaRPr>
          </a:p>
          <a:p>
            <a:pPr algn="l"/>
            <a:r>
              <a:rPr lang="en-IN" sz="2800" i="1">
                <a:sym typeface="+mn-ea"/>
              </a:rPr>
              <a:t>5-</a:t>
            </a:r>
            <a:r>
              <a:rPr sz="2800" i="1">
                <a:sym typeface="+mn-ea"/>
              </a:rPr>
              <a:t>Speeds of 5 - 60 mph</a:t>
            </a:r>
            <a:endParaRPr sz="2800" i="1">
              <a:sym typeface="+mn-ea"/>
            </a:endParaRPr>
          </a:p>
          <a:p>
            <a:pPr algn="l"/>
            <a:r>
              <a:rPr lang="en-IN" sz="2800" i="1">
                <a:sym typeface="+mn-ea"/>
              </a:rPr>
              <a:t>6-</a:t>
            </a:r>
            <a:r>
              <a:rPr sz="2800" i="1">
                <a:sym typeface="+mn-ea"/>
              </a:rPr>
              <a:t>Wavelength of 300 - 600 ft</a:t>
            </a:r>
            <a:endParaRPr lang="en-US" altLang="zh-CN" sz="2800" i="1" smtClean="0">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sym typeface="+mn-ea"/>
            </a:endParaRPr>
          </a:p>
        </p:txBody>
      </p:sp>
      <p:sp>
        <p:nvSpPr>
          <p:cNvPr id="23" name="Docer搜索：半想象现实   http://chn.docer.com/works/?userid=199927538"/>
          <p:cNvSpPr txBox="1"/>
          <p:nvPr>
            <p:custDataLst>
              <p:tags r:id="rId4"/>
            </p:custDataLst>
          </p:nvPr>
        </p:nvSpPr>
        <p:spPr>
          <a:xfrm>
            <a:off x="5574665" y="3630930"/>
            <a:ext cx="765175" cy="584835"/>
          </a:xfrm>
          <a:prstGeom prst="rect">
            <a:avLst/>
          </a:prstGeom>
          <a:noFill/>
        </p:spPr>
        <p:txBody>
          <a:bodyPr wrap="square" rtlCol="0">
            <a:normAutofit/>
          </a:bodyPr>
          <a:lstStyle/>
          <a:p>
            <a:pPr algn="ctr"/>
            <a:endParaRPr lang="en-US" altLang="zh-CN" sz="3200" dirty="0">
              <a:solidFill>
                <a:schemeClr val="accent1"/>
              </a:solidFill>
              <a:latin typeface="Arial" panose="020B0604020202020204" pitchFamily="34" charset="0"/>
              <a:ea typeface="Arial" panose="020B0604020202020204" pitchFamily="34" charset="0"/>
              <a:cs typeface="Arial" panose="020B0604020202020204" pitchFamily="34" charset="0"/>
            </a:endParaRPr>
          </a:p>
        </p:txBody>
      </p:sp>
      <p:sp>
        <p:nvSpPr>
          <p:cNvPr id="14" name="文本框 13"/>
          <p:cNvSpPr txBox="1"/>
          <p:nvPr>
            <p:custDataLst>
              <p:tags r:id="rId5"/>
            </p:custDataLst>
          </p:nvPr>
        </p:nvSpPr>
        <p:spPr>
          <a:xfrm>
            <a:off x="5584190" y="3483610"/>
            <a:ext cx="2416175" cy="452120"/>
          </a:xfrm>
          <a:prstGeom prst="rect">
            <a:avLst/>
          </a:prstGeom>
          <a:noFill/>
        </p:spPr>
        <p:txBody>
          <a:bodyPr wrap="square" rtlCol="0">
            <a:normAutofit/>
          </a:bodyPr>
          <a:lstStyle/>
          <a:p>
            <a:pPr algn="l"/>
            <a:endParaRPr lang="en-US" altLang="zh-CN" sz="2000" smtClean="0">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sym typeface="+mn-lt"/>
            </a:endParaRPr>
          </a:p>
        </p:txBody>
      </p:sp>
    </p:spTree>
    <p:custDataLst>
      <p:tags r:id="rId6"/>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Docer搜索：半想象现实   http://chn.docer.com/works/?userid=199927538"/>
          <p:cNvSpPr txBox="1"/>
          <p:nvPr>
            <p:custDataLst>
              <p:tags r:id="rId1"/>
            </p:custDataLst>
          </p:nvPr>
        </p:nvSpPr>
        <p:spPr>
          <a:xfrm>
            <a:off x="6891655" y="653415"/>
            <a:ext cx="4852670" cy="788035"/>
          </a:xfrm>
          <a:prstGeom prst="rect">
            <a:avLst/>
          </a:prstGeom>
          <a:noFill/>
        </p:spPr>
        <p:txBody>
          <a:bodyPr wrap="square" rtlCol="0">
            <a:normAutofit fontScale="60000"/>
            <a:scene3d>
              <a:camera prst="orthographicFront"/>
              <a:lightRig rig="threePt" dir="t"/>
            </a:scene3d>
          </a:bodyPr>
          <a:lstStyle/>
          <a:p>
            <a:r>
              <a:rPr sz="6000">
                <a:solidFill>
                  <a:schemeClr val="accent1"/>
                </a:solidFill>
                <a:effectLst>
                  <a:outerShdw blurRad="38100" dist="25400" dir="5400000" algn="ctr" rotWithShape="0">
                    <a:srgbClr val="6E747A">
                      <a:alpha val="43000"/>
                    </a:srgbClr>
                  </a:outerShdw>
                </a:effectLst>
                <a:sym typeface="+mn-ea"/>
              </a:rPr>
              <a:t>Tsunami Phenomenon</a:t>
            </a:r>
            <a:endParaRPr sz="6000">
              <a:solidFill>
                <a:schemeClr val="accent1"/>
              </a:solidFill>
              <a:effectLst>
                <a:outerShdw blurRad="38100" dist="25400" dir="5400000" algn="ctr" rotWithShape="0">
                  <a:srgbClr val="6E747A">
                    <a:alpha val="43000"/>
                  </a:srgbClr>
                </a:outerShdw>
              </a:effectLst>
              <a:sym typeface="+mn-ea"/>
            </a:endParaRPr>
          </a:p>
          <a:p>
            <a:endParaRPr lang="en-US" altLang="zh-CN" sz="6000" dirty="0">
              <a:solidFill>
                <a:schemeClr val="accent1"/>
              </a:solidFill>
              <a:effectLst>
                <a:outerShdw blurRad="38100" dist="25400" dir="5400000" algn="ctr" rotWithShape="0">
                  <a:srgbClr val="6E747A">
                    <a:alpha val="43000"/>
                  </a:srgbClr>
                </a:outerShdw>
              </a:effectLst>
              <a:latin typeface="Arial" panose="020B0604020202020204" pitchFamily="34" charset="0"/>
              <a:ea typeface="Arial" panose="020B0604020202020204" pitchFamily="34" charset="0"/>
              <a:cs typeface="Arial" panose="020B0604020202020204" pitchFamily="34" charset="0"/>
              <a:sym typeface="+mn-ea"/>
            </a:endParaRPr>
          </a:p>
        </p:txBody>
      </p:sp>
      <p:sp>
        <p:nvSpPr>
          <p:cNvPr id="10" name="文本框 9"/>
          <p:cNvSpPr txBox="1"/>
          <p:nvPr>
            <p:custDataLst>
              <p:tags r:id="rId2"/>
            </p:custDataLst>
          </p:nvPr>
        </p:nvSpPr>
        <p:spPr>
          <a:xfrm>
            <a:off x="5067300" y="1851025"/>
            <a:ext cx="6677025" cy="3131185"/>
          </a:xfrm>
          <a:prstGeom prst="rect">
            <a:avLst/>
          </a:prstGeom>
          <a:noFill/>
        </p:spPr>
        <p:txBody>
          <a:bodyPr wrap="square" rtlCol="0">
            <a:noAutofit/>
          </a:bodyPr>
          <a:lstStyle/>
          <a:p>
            <a:pPr algn="l"/>
            <a:r>
              <a:rPr lang="en-IN" sz="2400" i="1">
                <a:sym typeface="+mn-ea"/>
              </a:rPr>
              <a:t>. </a:t>
            </a:r>
            <a:r>
              <a:rPr sz="2400" i="1">
                <a:sym typeface="+mn-ea"/>
              </a:rPr>
              <a:t>A very long wave</a:t>
            </a:r>
            <a:endParaRPr sz="2400" i="1"/>
          </a:p>
          <a:p>
            <a:pPr algn="l"/>
            <a:r>
              <a:rPr lang="en-IN" sz="2400" i="1">
                <a:sym typeface="+mn-ea"/>
              </a:rPr>
              <a:t>. </a:t>
            </a:r>
            <a:r>
              <a:rPr sz="2400" i="1">
                <a:sym typeface="+mn-ea"/>
              </a:rPr>
              <a:t>Caused by an underwater earthquake or underwater </a:t>
            </a:r>
            <a:r>
              <a:rPr lang="en-IN" sz="2400" i="1">
                <a:sym typeface="+mn-ea"/>
              </a:rPr>
              <a:t>.  </a:t>
            </a:r>
            <a:r>
              <a:rPr sz="2400" i="1">
                <a:sym typeface="+mn-ea"/>
              </a:rPr>
              <a:t>volcanic eruption (epicenter)</a:t>
            </a:r>
            <a:endParaRPr sz="2400" i="1"/>
          </a:p>
          <a:p>
            <a:pPr algn="l"/>
            <a:r>
              <a:rPr lang="en-IN" sz="2400" i="1">
                <a:sym typeface="+mn-ea"/>
              </a:rPr>
              <a:t>. </a:t>
            </a:r>
            <a:r>
              <a:rPr sz="2400" i="1">
                <a:sym typeface="+mn-ea"/>
              </a:rPr>
              <a:t>This disturbance has an incredible amount of force</a:t>
            </a:r>
            <a:endParaRPr sz="2400" i="1"/>
          </a:p>
          <a:p>
            <a:pPr algn="l"/>
            <a:r>
              <a:rPr lang="en-IN" sz="2400" i="1">
                <a:sym typeface="+mn-ea"/>
              </a:rPr>
              <a:t>. </a:t>
            </a:r>
            <a:r>
              <a:rPr sz="2400" i="1">
                <a:sym typeface="+mn-ea"/>
              </a:rPr>
              <a:t>Energy dissipates away from the epicenter</a:t>
            </a:r>
            <a:endParaRPr sz="2400" i="1"/>
          </a:p>
          <a:p>
            <a:pPr algn="l"/>
            <a:r>
              <a:rPr lang="en-IN" sz="2400" i="1">
                <a:sym typeface="+mn-ea"/>
              </a:rPr>
              <a:t>. </a:t>
            </a:r>
            <a:r>
              <a:rPr sz="2400" i="1">
                <a:sym typeface="+mn-ea"/>
              </a:rPr>
              <a:t>Speeds of 500 - 600 mph</a:t>
            </a:r>
            <a:endParaRPr sz="2400" i="1"/>
          </a:p>
          <a:p>
            <a:pPr algn="l"/>
            <a:r>
              <a:rPr lang="en-IN" sz="2400" i="1">
                <a:sym typeface="+mn-ea"/>
              </a:rPr>
              <a:t>. </a:t>
            </a:r>
            <a:r>
              <a:rPr sz="2400" i="1">
                <a:sym typeface="+mn-ea"/>
              </a:rPr>
              <a:t>Wavelength of 60 – 300 miles</a:t>
            </a:r>
            <a:endParaRPr sz="2400" i="1"/>
          </a:p>
          <a:p>
            <a:pPr algn="l"/>
            <a:endParaRPr lang="en-US" altLang="zh-CN" sz="2400" i="1" smtClean="0">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sym typeface="+mn-lt"/>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Docer搜索：半想象现实   http://chn.docer.com/works/?userid=199927538"/>
          <p:cNvSpPr txBox="1"/>
          <p:nvPr>
            <p:custDataLst>
              <p:tags r:id="rId1"/>
            </p:custDataLst>
          </p:nvPr>
        </p:nvSpPr>
        <p:spPr>
          <a:xfrm>
            <a:off x="6460490" y="653415"/>
            <a:ext cx="5283835" cy="745490"/>
          </a:xfrm>
          <a:prstGeom prst="rect">
            <a:avLst/>
          </a:prstGeom>
          <a:noFill/>
        </p:spPr>
        <p:txBody>
          <a:bodyPr wrap="square" rtlCol="0">
            <a:normAutofit fontScale="50000"/>
            <a:scene3d>
              <a:camera prst="orthographicFront"/>
              <a:lightRig rig="threePt" dir="t"/>
            </a:scene3d>
          </a:bodyPr>
          <a:lstStyle/>
          <a:p>
            <a:r>
              <a:rPr sz="6000">
                <a:solidFill>
                  <a:schemeClr val="accent1"/>
                </a:solidFill>
                <a:effectLst>
                  <a:outerShdw blurRad="38100" dist="25400" dir="5400000" algn="ctr" rotWithShape="0">
                    <a:srgbClr val="6E747A">
                      <a:alpha val="43000"/>
                    </a:srgbClr>
                  </a:outerShdw>
                </a:effectLst>
                <a:sym typeface="+mn-ea"/>
              </a:rPr>
              <a:t>Tsunami Phenomenon Cont.</a:t>
            </a:r>
            <a:endParaRPr lang="en-US" altLang="zh-CN" sz="6000" dirty="0">
              <a:solidFill>
                <a:schemeClr val="accent1"/>
              </a:solidFill>
              <a:effectLst>
                <a:outerShdw blurRad="38100" dist="25400" dir="5400000" algn="ctr" rotWithShape="0">
                  <a:srgbClr val="6E747A">
                    <a:alpha val="43000"/>
                  </a:srgbClr>
                </a:outerShdw>
              </a:effectLst>
              <a:latin typeface="Arial" panose="020B0604020202020204" pitchFamily="34" charset="0"/>
              <a:ea typeface="Arial" panose="020B0604020202020204" pitchFamily="34" charset="0"/>
              <a:cs typeface="Arial" panose="020B0604020202020204" pitchFamily="34" charset="0"/>
              <a:sym typeface="+mn-ea"/>
            </a:endParaRPr>
          </a:p>
        </p:txBody>
      </p:sp>
      <p:sp>
        <p:nvSpPr>
          <p:cNvPr id="10" name="文本框 9"/>
          <p:cNvSpPr txBox="1"/>
          <p:nvPr>
            <p:custDataLst>
              <p:tags r:id="rId2"/>
            </p:custDataLst>
          </p:nvPr>
        </p:nvSpPr>
        <p:spPr>
          <a:xfrm>
            <a:off x="4083685" y="2116455"/>
            <a:ext cx="5161280" cy="2548890"/>
          </a:xfrm>
          <a:prstGeom prst="rect">
            <a:avLst/>
          </a:prstGeom>
          <a:noFill/>
        </p:spPr>
        <p:txBody>
          <a:bodyPr wrap="square" rtlCol="0">
            <a:normAutofit/>
          </a:bodyPr>
          <a:lstStyle/>
          <a:p>
            <a:pPr>
              <a:buClr>
                <a:schemeClr val="folHlink"/>
              </a:buClr>
              <a:buSzPct val="60000"/>
              <a:buFont typeface="Wingdings" panose="05000000000000000000" pitchFamily="2" charset="2"/>
            </a:pPr>
            <a:r>
              <a:rPr lang="en-IN" sz="2400" i="1">
                <a:sym typeface="+mn-ea"/>
              </a:rPr>
              <a:t>. </a:t>
            </a:r>
            <a:r>
              <a:rPr sz="2400" i="1">
                <a:sym typeface="+mn-ea"/>
              </a:rPr>
              <a:t>As the wave approaches land,</a:t>
            </a:r>
            <a:endParaRPr sz="2400" i="1">
              <a:sym typeface="+mn-ea"/>
            </a:endParaRPr>
          </a:p>
          <a:p>
            <a:pPr>
              <a:buClr>
                <a:schemeClr val="folHlink"/>
              </a:buClr>
              <a:buSzPct val="60000"/>
              <a:buFont typeface="Wingdings" panose="05000000000000000000" pitchFamily="2" charset="2"/>
            </a:pPr>
            <a:r>
              <a:rPr sz="2400" i="1">
                <a:sym typeface="+mn-ea"/>
              </a:rPr>
              <a:t> it is pushed upward</a:t>
            </a:r>
            <a:endParaRPr sz="2400" i="1"/>
          </a:p>
          <a:p>
            <a:pPr>
              <a:buClr>
                <a:schemeClr val="folHlink"/>
              </a:buClr>
              <a:buSzPct val="60000"/>
              <a:buFont typeface="Wingdings" panose="05000000000000000000" pitchFamily="2" charset="2"/>
            </a:pPr>
            <a:r>
              <a:rPr lang="en-IN" sz="2400" i="1">
                <a:sym typeface="+mn-ea"/>
              </a:rPr>
              <a:t>. </a:t>
            </a:r>
            <a:r>
              <a:rPr sz="2400" i="1">
                <a:sym typeface="+mn-ea"/>
              </a:rPr>
              <a:t>Principal region is Pacific Ocean</a:t>
            </a:r>
            <a:endParaRPr sz="2400" i="1"/>
          </a:p>
          <a:p>
            <a:pPr>
              <a:buClr>
                <a:schemeClr val="folHlink"/>
              </a:buClr>
              <a:buSzPct val="60000"/>
              <a:buFont typeface="Wingdings" panose="05000000000000000000" pitchFamily="2" charset="2"/>
            </a:pPr>
            <a:r>
              <a:rPr lang="en-IN" sz="2400" i="1">
                <a:sym typeface="+mn-ea"/>
              </a:rPr>
              <a:t>. </a:t>
            </a:r>
            <a:r>
              <a:rPr sz="2400" i="1">
                <a:sym typeface="+mn-ea"/>
              </a:rPr>
              <a:t>Can occur in the Atlantic and Indian Ocean</a:t>
            </a:r>
            <a:endParaRPr lang="en-US" altLang="zh-CN" sz="2400" i="1" smtClean="0">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sym typeface="+mn-lt"/>
            </a:endParaRPr>
          </a:p>
        </p:txBody>
      </p:sp>
      <p:pic>
        <p:nvPicPr>
          <p:cNvPr id="9221" name="Content Placeholder 9220"/>
          <p:cNvPicPr>
            <a:picLocks noGrp="1" noChangeAspect="1"/>
          </p:cNvPicPr>
          <p:nvPr>
            <p:ph sz="half" idx="2"/>
          </p:nvPr>
        </p:nvPicPr>
        <p:blipFill>
          <a:blip r:embed="rId3"/>
          <a:stretch>
            <a:fillRect/>
          </a:stretch>
        </p:blipFill>
        <p:spPr>
          <a:xfrm>
            <a:off x="9439910" y="1770380"/>
            <a:ext cx="2752090" cy="3185795"/>
          </a:xfrm>
        </p:spPr>
      </p:pic>
    </p:spTree>
    <p:custDataLst>
      <p:tags r:id="rId4"/>
    </p:custData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Docer搜索：半想象现实   http://chn.docer.com/works/?userid=199927538"/>
          <p:cNvSpPr txBox="1"/>
          <p:nvPr>
            <p:custDataLst>
              <p:tags r:id="rId1"/>
            </p:custDataLst>
          </p:nvPr>
        </p:nvSpPr>
        <p:spPr>
          <a:xfrm>
            <a:off x="7306945" y="680085"/>
            <a:ext cx="4646930" cy="842645"/>
          </a:xfrm>
          <a:prstGeom prst="rect">
            <a:avLst/>
          </a:prstGeom>
          <a:noFill/>
        </p:spPr>
        <p:txBody>
          <a:bodyPr wrap="square" rtlCol="0">
            <a:normAutofit fontScale="50000"/>
            <a:scene3d>
              <a:camera prst="orthographicFront"/>
              <a:lightRig rig="threePt" dir="t"/>
            </a:scene3d>
          </a:bodyPr>
          <a:lstStyle/>
          <a:p>
            <a:r>
              <a:rPr sz="6000">
                <a:solidFill>
                  <a:schemeClr val="accent1"/>
                </a:solidFill>
                <a:effectLst>
                  <a:outerShdw blurRad="38100" dist="25400" dir="5400000" algn="ctr" rotWithShape="0">
                    <a:srgbClr val="6E747A">
                      <a:alpha val="43000"/>
                    </a:srgbClr>
                  </a:outerShdw>
                </a:effectLst>
                <a:sym typeface="+mn-ea"/>
              </a:rPr>
              <a:t>December 2004 Tsunami</a:t>
            </a:r>
            <a:endParaRPr lang="en-US" altLang="zh-CN" sz="6000" dirty="0">
              <a:solidFill>
                <a:schemeClr val="accent1"/>
              </a:solidFill>
              <a:effectLst>
                <a:outerShdw blurRad="38100" dist="25400" dir="5400000" algn="ctr" rotWithShape="0">
                  <a:srgbClr val="6E747A">
                    <a:alpha val="43000"/>
                  </a:srgbClr>
                </a:outerShdw>
              </a:effectLst>
              <a:latin typeface="Arial" panose="020B0604020202020204" pitchFamily="34" charset="0"/>
              <a:ea typeface="Arial" panose="020B0604020202020204" pitchFamily="34" charset="0"/>
              <a:cs typeface="Arial" panose="020B0604020202020204" pitchFamily="34" charset="0"/>
              <a:sym typeface="+mn-ea"/>
            </a:endParaRPr>
          </a:p>
        </p:txBody>
      </p:sp>
      <p:sp>
        <p:nvSpPr>
          <p:cNvPr id="14" name="文本框 13"/>
          <p:cNvSpPr txBox="1"/>
          <p:nvPr>
            <p:custDataLst>
              <p:tags r:id="rId2"/>
            </p:custDataLst>
          </p:nvPr>
        </p:nvSpPr>
        <p:spPr>
          <a:xfrm>
            <a:off x="4138295" y="1970405"/>
            <a:ext cx="4944110" cy="2979420"/>
          </a:xfrm>
          <a:prstGeom prst="rect">
            <a:avLst/>
          </a:prstGeom>
          <a:noFill/>
        </p:spPr>
        <p:txBody>
          <a:bodyPr wrap="square" rtlCol="0">
            <a:noAutofit/>
          </a:bodyPr>
          <a:lstStyle/>
          <a:p>
            <a:pPr>
              <a:lnSpc>
                <a:spcPct val="90000"/>
              </a:lnSpc>
              <a:buClr>
                <a:schemeClr val="folHlink"/>
              </a:buClr>
              <a:buSzPct val="60000"/>
              <a:buFont typeface="Wingdings" panose="05000000000000000000" pitchFamily="2" charset="2"/>
            </a:pPr>
            <a:r>
              <a:rPr lang="en-IN" sz="2300">
                <a:sym typeface="+mn-ea"/>
              </a:rPr>
              <a:t>. </a:t>
            </a:r>
            <a:r>
              <a:rPr sz="2300">
                <a:sym typeface="+mn-ea"/>
              </a:rPr>
              <a:t>Earthquake in Indian Ocean</a:t>
            </a:r>
            <a:endParaRPr sz="2300"/>
          </a:p>
          <a:p>
            <a:pPr>
              <a:lnSpc>
                <a:spcPct val="90000"/>
              </a:lnSpc>
              <a:buClr>
                <a:schemeClr val="folHlink"/>
              </a:buClr>
              <a:buSzPct val="60000"/>
              <a:buFont typeface="Wingdings" panose="05000000000000000000" pitchFamily="2" charset="2"/>
            </a:pPr>
            <a:r>
              <a:rPr lang="en-IN" sz="2300">
                <a:sym typeface="+mn-ea"/>
              </a:rPr>
              <a:t>. </a:t>
            </a:r>
            <a:r>
              <a:rPr sz="2300">
                <a:sym typeface="+mn-ea"/>
              </a:rPr>
              <a:t>Rupture was ~1000 miles long</a:t>
            </a:r>
            <a:endParaRPr sz="2300"/>
          </a:p>
          <a:p>
            <a:pPr>
              <a:lnSpc>
                <a:spcPct val="90000"/>
              </a:lnSpc>
              <a:buClr>
                <a:schemeClr val="folHlink"/>
              </a:buClr>
              <a:buSzPct val="60000"/>
              <a:buFont typeface="Wingdings" panose="05000000000000000000" pitchFamily="2" charset="2"/>
            </a:pPr>
            <a:r>
              <a:rPr lang="en-IN" sz="2300">
                <a:sym typeface="+mn-ea"/>
              </a:rPr>
              <a:t>. </a:t>
            </a:r>
            <a:r>
              <a:rPr sz="2300">
                <a:sym typeface="+mn-ea"/>
              </a:rPr>
              <a:t>Hit India, Thailand, Malaysia, Indonesia, many Islands, and Africa.</a:t>
            </a:r>
            <a:endParaRPr sz="2300"/>
          </a:p>
          <a:p>
            <a:pPr>
              <a:lnSpc>
                <a:spcPct val="90000"/>
              </a:lnSpc>
              <a:buClr>
                <a:schemeClr val="folHlink"/>
              </a:buClr>
              <a:buSzPct val="60000"/>
              <a:buFont typeface="Wingdings" panose="05000000000000000000" pitchFamily="2" charset="2"/>
            </a:pPr>
            <a:r>
              <a:rPr lang="en-IN" sz="2300">
                <a:sym typeface="+mn-ea"/>
              </a:rPr>
              <a:t>. </a:t>
            </a:r>
            <a:r>
              <a:rPr sz="2300">
                <a:sym typeface="+mn-ea"/>
              </a:rPr>
              <a:t>Killed 200,000+ people</a:t>
            </a:r>
            <a:endParaRPr sz="2300"/>
          </a:p>
          <a:p>
            <a:pPr>
              <a:lnSpc>
                <a:spcPct val="90000"/>
              </a:lnSpc>
              <a:buClr>
                <a:schemeClr val="folHlink"/>
              </a:buClr>
              <a:buSzPct val="60000"/>
              <a:buFont typeface="Wingdings" panose="05000000000000000000" pitchFamily="2" charset="2"/>
            </a:pPr>
            <a:r>
              <a:rPr lang="en-IN" sz="2300">
                <a:sym typeface="+mn-ea"/>
              </a:rPr>
              <a:t>. </a:t>
            </a:r>
            <a:r>
              <a:rPr sz="2300">
                <a:sym typeface="+mn-ea"/>
              </a:rPr>
              <a:t>Displaced 1.6 million people</a:t>
            </a:r>
            <a:endParaRPr sz="2300"/>
          </a:p>
          <a:p>
            <a:pPr>
              <a:lnSpc>
                <a:spcPct val="90000"/>
              </a:lnSpc>
              <a:buClr>
                <a:schemeClr val="folHlink"/>
              </a:buClr>
              <a:buSzPct val="60000"/>
              <a:buFont typeface="Wingdings" panose="05000000000000000000" pitchFamily="2" charset="2"/>
            </a:pPr>
            <a:endParaRPr lang="en-US" altLang="zh-CN" sz="2000" smtClean="0">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sym typeface="+mn-lt"/>
            </a:endParaRPr>
          </a:p>
        </p:txBody>
      </p:sp>
      <p:pic>
        <p:nvPicPr>
          <p:cNvPr id="7173" name="Picture 7172" descr="2004_Indonesia_Tsunami_Complete"/>
          <p:cNvPicPr>
            <a:picLocks noChangeAspect="1"/>
          </p:cNvPicPr>
          <p:nvPr/>
        </p:nvPicPr>
        <p:blipFill>
          <a:blip r:embed="rId3"/>
          <a:stretch>
            <a:fillRect/>
          </a:stretch>
        </p:blipFill>
        <p:spPr>
          <a:xfrm>
            <a:off x="9058275" y="1797685"/>
            <a:ext cx="3133090" cy="3065780"/>
          </a:xfrm>
          <a:prstGeom prst="rect">
            <a:avLst/>
          </a:prstGeom>
          <a:noFill/>
          <a:ln w="9525">
            <a:noFill/>
          </a:ln>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Docer搜索：半想象现实   http://chn.docer.com/works/?userid=199927538"/>
          <p:cNvSpPr txBox="1"/>
          <p:nvPr>
            <p:custDataLst>
              <p:tags r:id="rId1"/>
            </p:custDataLst>
          </p:nvPr>
        </p:nvSpPr>
        <p:spPr>
          <a:xfrm>
            <a:off x="6706870" y="702310"/>
            <a:ext cx="5086985" cy="853440"/>
          </a:xfrm>
          <a:prstGeom prst="rect">
            <a:avLst/>
          </a:prstGeom>
          <a:noFill/>
        </p:spPr>
        <p:txBody>
          <a:bodyPr wrap="square" rtlCol="0">
            <a:normAutofit fontScale="50000"/>
          </a:bodyPr>
          <a:lstStyle/>
          <a:p>
            <a:r>
              <a:rPr sz="6000">
                <a:solidFill>
                  <a:schemeClr val="accent1"/>
                </a:solidFill>
                <a:effectLst>
                  <a:outerShdw blurRad="38100" dist="25400" dir="5400000" algn="ctr" rotWithShape="0">
                    <a:srgbClr val="6E747A">
                      <a:alpha val="43000"/>
                    </a:srgbClr>
                  </a:outerShdw>
                </a:effectLst>
                <a:sym typeface="+mn-ea"/>
              </a:rPr>
              <a:t>NOAA and DART Stations</a:t>
            </a:r>
            <a:endParaRPr lang="en-US" altLang="zh-CN" sz="6000" dirty="0">
              <a:solidFill>
                <a:schemeClr val="accent1"/>
              </a:solidFill>
              <a:effectLst>
                <a:outerShdw blurRad="38100" dist="25400" dir="5400000" algn="ctr" rotWithShape="0">
                  <a:srgbClr val="6E747A">
                    <a:alpha val="43000"/>
                  </a:srgbClr>
                </a:outerShdw>
              </a:effectLst>
              <a:latin typeface="Arial" panose="020B0604020202020204" pitchFamily="34" charset="0"/>
              <a:ea typeface="Arial" panose="020B0604020202020204" pitchFamily="34" charset="0"/>
              <a:cs typeface="Arial" panose="020B0604020202020204" pitchFamily="34" charset="0"/>
              <a:sym typeface="+mn-ea"/>
            </a:endParaRPr>
          </a:p>
        </p:txBody>
      </p:sp>
      <p:sp>
        <p:nvSpPr>
          <p:cNvPr id="44" name="文本框 43"/>
          <p:cNvSpPr txBox="1"/>
          <p:nvPr>
            <p:custDataLst>
              <p:tags r:id="rId2"/>
            </p:custDataLst>
          </p:nvPr>
        </p:nvSpPr>
        <p:spPr>
          <a:xfrm>
            <a:off x="4511675" y="1920875"/>
            <a:ext cx="6601460" cy="2626995"/>
          </a:xfrm>
          <a:prstGeom prst="rect">
            <a:avLst/>
          </a:prstGeom>
          <a:noFill/>
        </p:spPr>
        <p:txBody>
          <a:bodyPr wrap="square" rtlCol="0">
            <a:noAutofit/>
          </a:bodyPr>
          <a:lstStyle/>
          <a:p>
            <a:pPr algn="l"/>
            <a:r>
              <a:rPr lang="en-IN" sz="2400">
                <a:sym typeface="+mn-ea"/>
              </a:rPr>
              <a:t>. </a:t>
            </a:r>
            <a:r>
              <a:rPr sz="2400">
                <a:sym typeface="+mn-ea"/>
              </a:rPr>
              <a:t>NOAA - National Oceanic and Atmospheric Administrations</a:t>
            </a:r>
            <a:endParaRPr sz="2400">
              <a:sym typeface="+mn-ea"/>
            </a:endParaRPr>
          </a:p>
          <a:p>
            <a:pPr lvl="1"/>
            <a:r>
              <a:rPr lang="en-IN" sz="2400">
                <a:sym typeface="+mn-ea"/>
              </a:rPr>
              <a:t>. </a:t>
            </a:r>
            <a:r>
              <a:rPr sz="2400">
                <a:sym typeface="+mn-ea"/>
              </a:rPr>
              <a:t>Responsible for providing tsunami warnings to the Nation</a:t>
            </a:r>
            <a:endParaRPr sz="2400">
              <a:sym typeface="+mn-ea"/>
            </a:endParaRPr>
          </a:p>
          <a:p>
            <a:pPr algn="l"/>
            <a:r>
              <a:rPr lang="en-IN" sz="2400">
                <a:sym typeface="+mn-ea"/>
              </a:rPr>
              <a:t>. </a:t>
            </a:r>
            <a:r>
              <a:rPr sz="2400">
                <a:sym typeface="+mn-ea"/>
              </a:rPr>
              <a:t>DART - Deep-ocean Assessment and Reporting of Tsunamis</a:t>
            </a:r>
            <a:endParaRPr sz="2400">
              <a:sym typeface="+mn-ea"/>
            </a:endParaRPr>
          </a:p>
          <a:p>
            <a:pPr lvl="1"/>
            <a:r>
              <a:rPr lang="en-IN" sz="2400">
                <a:sym typeface="+mn-ea"/>
              </a:rPr>
              <a:t>. </a:t>
            </a:r>
            <a:r>
              <a:rPr sz="2400">
                <a:sym typeface="+mn-ea"/>
              </a:rPr>
              <a:t>Station that detect tsunamis </a:t>
            </a:r>
            <a:endParaRPr sz="2400">
              <a:sym typeface="+mn-ea"/>
            </a:endParaRPr>
          </a:p>
          <a:p>
            <a:pPr algn="l"/>
            <a:endParaRPr lang="en-US" altLang="zh-CN" sz="2400" smtClean="0">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sym typeface="+mn-ea"/>
            </a:endParaRPr>
          </a:p>
        </p:txBody>
      </p:sp>
    </p:spTree>
    <p:custDataLst>
      <p:tags r:id="rId3"/>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cstate="screen"/>
          <a:stretch>
            <a:fillRect/>
          </a:stretch>
        </a:blipFill>
        <a:effectLst/>
      </p:bgPr>
    </p:bg>
    <p:spTree>
      <p:nvGrpSpPr>
        <p:cNvPr id="1" name=""/>
        <p:cNvGrpSpPr/>
        <p:nvPr/>
      </p:nvGrpSpPr>
      <p:grpSpPr>
        <a:xfrm>
          <a:off x="0" y="0"/>
          <a:ext cx="0" cy="0"/>
          <a:chOff x="0" y="0"/>
          <a:chExt cx="0" cy="0"/>
        </a:xfrm>
      </p:grpSpPr>
      <p:sp>
        <p:nvSpPr>
          <p:cNvPr id="7" name="Docer搜索：半想象现实   http://chn.docer.com/works/?userid=199927538"/>
          <p:cNvSpPr txBox="1"/>
          <p:nvPr>
            <p:custDataLst>
              <p:tags r:id="rId2"/>
            </p:custDataLst>
          </p:nvPr>
        </p:nvSpPr>
        <p:spPr>
          <a:xfrm>
            <a:off x="4766945" y="193675"/>
            <a:ext cx="4589145" cy="1287780"/>
          </a:xfrm>
          <a:prstGeom prst="rect">
            <a:avLst/>
          </a:prstGeom>
          <a:noFill/>
        </p:spPr>
        <p:txBody>
          <a:bodyPr wrap="square" rtlCol="0" anchor="b" anchorCtr="0">
            <a:normAutofit/>
          </a:bodyPr>
          <a:lstStyle/>
          <a:p>
            <a:r>
              <a:rPr sz="4400">
                <a:solidFill>
                  <a:schemeClr val="accent1"/>
                </a:solidFill>
                <a:effectLst>
                  <a:outerShdw blurRad="38100" dist="25400" dir="5400000" algn="ctr" rotWithShape="0">
                    <a:srgbClr val="6E747A">
                      <a:alpha val="43000"/>
                    </a:srgbClr>
                  </a:outerShdw>
                </a:effectLst>
                <a:sym typeface="+mn-ea"/>
              </a:rPr>
              <a:t>DART System</a:t>
            </a:r>
            <a:endParaRPr sz="4400">
              <a:solidFill>
                <a:schemeClr val="accent1"/>
              </a:solidFill>
              <a:effectLst>
                <a:outerShdw blurRad="38100" dist="25400" dir="5400000" algn="ctr" rotWithShape="0">
                  <a:srgbClr val="6E747A">
                    <a:alpha val="43000"/>
                  </a:srgbClr>
                </a:outerShdw>
              </a:effectLst>
              <a:sym typeface="+mn-ea"/>
            </a:endParaRPr>
          </a:p>
          <a:p>
            <a:endParaRPr lang="en-US" altLang="zh-CN" sz="4400" b="1" dirty="0">
              <a:solidFill>
                <a:schemeClr val="accent1"/>
              </a:solidFill>
              <a:effectLst>
                <a:outerShdw blurRad="38100" dist="25400" dir="5400000" algn="ctr" rotWithShape="0">
                  <a:srgbClr val="6E747A">
                    <a:alpha val="43000"/>
                  </a:srgbClr>
                </a:outerShdw>
              </a:effectLst>
              <a:latin typeface="Arial" panose="020B0604020202020204" pitchFamily="34" charset="0"/>
              <a:ea typeface="Arial" panose="020B0604020202020204" pitchFamily="34" charset="0"/>
              <a:cs typeface="Arial" panose="020B0604020202020204" pitchFamily="34" charset="0"/>
              <a:sym typeface="+mn-ea"/>
            </a:endParaRPr>
          </a:p>
        </p:txBody>
      </p:sp>
      <p:pic>
        <p:nvPicPr>
          <p:cNvPr id="33801" name="Content Placeholder 33800" descr="tsunami-warning-system"/>
          <p:cNvPicPr>
            <a:picLocks noChangeAspect="1"/>
          </p:cNvPicPr>
          <p:nvPr>
            <p:ph idx="1"/>
          </p:nvPr>
        </p:nvPicPr>
        <p:blipFill>
          <a:blip r:embed="rId3"/>
          <a:stretch>
            <a:fillRect/>
          </a:stretch>
        </p:blipFill>
        <p:spPr>
          <a:xfrm>
            <a:off x="-635" y="1180465"/>
            <a:ext cx="12192635" cy="5677535"/>
          </a:xfr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p:nvPr/>
        </p:nvSpPr>
        <p:spPr>
          <a:xfrm>
            <a:off x="4111625" y="195580"/>
            <a:ext cx="4784725" cy="706755"/>
          </a:xfrm>
          <a:prstGeom prst="rect">
            <a:avLst/>
          </a:prstGeom>
          <a:noFill/>
        </p:spPr>
        <p:txBody>
          <a:bodyPr wrap="square" rtlCol="0" anchor="t">
            <a:spAutoFit/>
          </a:bodyPr>
          <a:p>
            <a:r>
              <a:rPr sz="4000">
                <a:solidFill>
                  <a:schemeClr val="accent1"/>
                </a:solidFill>
                <a:effectLst>
                  <a:outerShdw blurRad="38100" dist="25400" dir="5400000" algn="ctr" rotWithShape="0">
                    <a:srgbClr val="6E747A">
                      <a:alpha val="43000"/>
                    </a:srgbClr>
                  </a:outerShdw>
                </a:effectLst>
                <a:sym typeface="+mn-ea"/>
              </a:rPr>
              <a:t>DART Program</a:t>
            </a:r>
            <a:endParaRPr lang="en-US" sz="4000">
              <a:solidFill>
                <a:schemeClr val="accent1"/>
              </a:solidFill>
              <a:effectLst>
                <a:outerShdw blurRad="38100" dist="25400" dir="5400000" algn="ctr" rotWithShape="0">
                  <a:srgbClr val="6E747A">
                    <a:alpha val="43000"/>
                  </a:srgbClr>
                </a:outerShdw>
              </a:effectLst>
              <a:sym typeface="+mn-ea"/>
            </a:endParaRPr>
          </a:p>
        </p:txBody>
      </p:sp>
      <p:pic>
        <p:nvPicPr>
          <p:cNvPr id="40965" name="Content Placeholder 40964"/>
          <p:cNvPicPr>
            <a:picLocks noGrp="1" noChangeAspect="1"/>
          </p:cNvPicPr>
          <p:nvPr>
            <p:ph idx="1"/>
          </p:nvPr>
        </p:nvPicPr>
        <p:blipFill>
          <a:blip r:embed="rId1"/>
          <a:stretch>
            <a:fillRect/>
          </a:stretch>
        </p:blipFill>
        <p:spPr>
          <a:xfrm>
            <a:off x="669925" y="952500"/>
            <a:ext cx="9992360" cy="4961890"/>
          </a:xfrm>
        </p:spPr>
      </p:pic>
    </p:spTree>
    <p:custDataLst>
      <p:tags r:id="rId2"/>
    </p:custDataLst>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标题 2"/>
          <p:cNvSpPr>
            <a:spLocks noGrp="1"/>
          </p:cNvSpPr>
          <p:nvPr>
            <p:ph type="title"/>
            <p:custDataLst>
              <p:tags r:id="rId2"/>
            </p:custDataLst>
          </p:nvPr>
        </p:nvSpPr>
        <p:spPr>
          <a:xfrm>
            <a:off x="4279900" y="389255"/>
            <a:ext cx="2842895" cy="441960"/>
          </a:xfrm>
        </p:spPr>
        <p:txBody>
          <a:bodyPr>
            <a:normAutofit fontScale="90000"/>
          </a:bodyPr>
          <a:lstStyle/>
          <a:p>
            <a:r>
              <a:rPr sz="3555">
                <a:solidFill>
                  <a:schemeClr val="accent1"/>
                </a:solidFill>
                <a:effectLst>
                  <a:outerShdw blurRad="38100" dist="25400" dir="5400000" algn="ctr" rotWithShape="0">
                    <a:srgbClr val="6E747A">
                      <a:alpha val="43000"/>
                    </a:srgbClr>
                  </a:outerShdw>
                </a:effectLst>
                <a:sym typeface="+mn-ea"/>
              </a:rPr>
              <a:t>Objectives</a:t>
            </a:r>
            <a:endParaRPr lang="en-US" altLang="zh-CN" sz="3555" smtClean="0">
              <a:solidFill>
                <a:schemeClr val="accent1"/>
              </a:solidFill>
              <a:effectLst>
                <a:outerShdw blurRad="38100" dist="25400" dir="5400000" algn="ctr" rotWithShape="0">
                  <a:srgbClr val="6E747A">
                    <a:alpha val="43000"/>
                  </a:srgbClr>
                </a:outerShdw>
              </a:effectLst>
              <a:sym typeface="+mn-ea"/>
            </a:endParaRPr>
          </a:p>
        </p:txBody>
      </p:sp>
      <p:sp>
        <p:nvSpPr>
          <p:cNvPr id="4" name="内容占位符 3"/>
          <p:cNvSpPr>
            <a:spLocks noGrp="1"/>
          </p:cNvSpPr>
          <p:nvPr>
            <p:ph sz="half" idx="1"/>
            <p:custDataLst>
              <p:tags r:id="rId3"/>
            </p:custDataLst>
          </p:nvPr>
        </p:nvSpPr>
        <p:spPr>
          <a:xfrm>
            <a:off x="669925" y="1945640"/>
            <a:ext cx="5283200" cy="4395470"/>
          </a:xfrm>
        </p:spPr>
        <p:txBody>
          <a:bodyPr>
            <a:noAutofit/>
          </a:bodyPr>
          <a:lstStyle/>
          <a:p>
            <a:pPr>
              <a:buClr>
                <a:schemeClr val="folHlink"/>
              </a:buClr>
              <a:buSzPct val="60000"/>
              <a:buFont typeface="Wingdings" panose="05000000000000000000" pitchFamily="2" charset="2"/>
            </a:pPr>
            <a:r>
              <a:rPr lang="en-IN" sz="2000" i="1">
                <a:latin typeface="+mn-lt"/>
                <a:cs typeface="+mn-lt"/>
                <a:sym typeface="+mn-ea"/>
              </a:rPr>
              <a:t>.</a:t>
            </a:r>
            <a:r>
              <a:rPr sz="2000" i="1">
                <a:latin typeface="+mn-lt"/>
                <a:cs typeface="+mn-lt"/>
                <a:sym typeface="+mn-ea"/>
              </a:rPr>
              <a:t>Build a system based off of the DART system that accurately detects the presence of a simulated tsunami</a:t>
            </a:r>
            <a:endParaRPr sz="2000" i="1">
              <a:latin typeface="+mn-lt"/>
              <a:cs typeface="+mn-lt"/>
            </a:endParaRPr>
          </a:p>
          <a:p>
            <a:pPr>
              <a:buClr>
                <a:schemeClr val="folHlink"/>
              </a:buClr>
              <a:buSzPct val="60000"/>
              <a:buFont typeface="Wingdings" panose="05000000000000000000" pitchFamily="2" charset="2"/>
            </a:pPr>
            <a:r>
              <a:rPr lang="en-IN" sz="2000" i="1">
                <a:latin typeface="+mn-lt"/>
                <a:cs typeface="+mn-lt"/>
                <a:sym typeface="+mn-ea"/>
              </a:rPr>
              <a:t>.</a:t>
            </a:r>
            <a:r>
              <a:rPr sz="2000" i="1">
                <a:latin typeface="+mn-lt"/>
                <a:cs typeface="+mn-lt"/>
                <a:sym typeface="+mn-ea"/>
              </a:rPr>
              <a:t>Simulated tsunami is the longest wavelength wave that the Hydro Lab can create</a:t>
            </a:r>
            <a:endParaRPr sz="2000" i="1">
              <a:latin typeface="+mn-lt"/>
              <a:cs typeface="+mn-lt"/>
            </a:endParaRPr>
          </a:p>
          <a:p>
            <a:pPr>
              <a:buClr>
                <a:schemeClr val="folHlink"/>
              </a:buClr>
              <a:buSzPct val="60000"/>
              <a:buFont typeface="Wingdings" panose="05000000000000000000" pitchFamily="2" charset="2"/>
            </a:pPr>
            <a:endParaRPr lang="en-US" altLang="zh-CN" sz="2000" i="1" dirty="0">
              <a:latin typeface="+mn-lt"/>
              <a:cs typeface="+mn-lt"/>
            </a:endParaRPr>
          </a:p>
        </p:txBody>
      </p:sp>
      <p:pic>
        <p:nvPicPr>
          <p:cNvPr id="2" name="Content Placeholder 1"/>
          <p:cNvPicPr>
            <a:picLocks noChangeAspect="1"/>
          </p:cNvPicPr>
          <p:nvPr>
            <p:ph sz="half" idx="2"/>
          </p:nvPr>
        </p:nvPicPr>
        <p:blipFill>
          <a:blip r:embed="rId4"/>
          <a:stretch>
            <a:fillRect/>
          </a:stretch>
        </p:blipFill>
        <p:spPr>
          <a:xfrm>
            <a:off x="7816215" y="951865"/>
            <a:ext cx="4072255" cy="538924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2"/>
  <p:tag name="KSO_WM_UNIT_LAYERLEVEL" val="1"/>
  <p:tag name="KSO_WM_TAG_VERSION" val="1.0"/>
  <p:tag name="KSO_WM_BEAUTIFY_FLAG" val="#wm#"/>
  <p:tag name="KSO_WM_SLIDE_BACKGROUND_TYPE" val="navigation"/>
  <p:tag name="KSO_WM_SLIDE_BK_DARK_LIGHT" val="2"/>
</p:tagLst>
</file>

<file path=ppt/tags/tag101.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2"/>
</p:tagLst>
</file>

<file path=ppt/tags/tag11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Lst>
</file>

<file path=ppt/tags/tag112.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2"/>
  <p:tag name="KSO_WM_UNIT_LAYERLEVEL" val="1"/>
  <p:tag name="KSO_WM_TAG_VERSION" val="1.0"/>
  <p:tag name="KSO_WM_BEAUTIFY_FLAG" val="#wm#"/>
  <p:tag name="KSO_WM_UNIT_TYPE" val="i"/>
  <p:tag name="KSO_WM_UNIT_INDEX" val="2"/>
</p:tagLst>
</file>

<file path=ppt/tags/tag113.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3"/>
  <p:tag name="KSO_WM_UNIT_LAYERLEVEL" val="1"/>
  <p:tag name="KSO_WM_TAG_VERSION" val="1.0"/>
  <p:tag name="KSO_WM_BEAUTIFY_FLAG" val="#wm#"/>
  <p:tag name="KSO_WM_UNIT_TYPE" val="i"/>
  <p:tag name="KSO_WM_UNIT_INDEX" val="3"/>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89"/>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89"/>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4.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2689"/>
  <p:tag name="KSO_WM_TEMPLATE_THUMBS_INDEX" val="1、4、7、8、9、10、11、12、13、14、15"/>
  <p:tag name="KSO_WM_TEMPLATE_MASTER_THUMB_INDEX" val="18"/>
</p:tagLst>
</file>

<file path=ppt/tags/tag125.xml><?xml version="1.0" encoding="utf-8"?>
<p:tagLst xmlns:p="http://schemas.openxmlformats.org/presentationml/2006/main">
  <p:tag name="KSO_WM_UNIT_ISCONTENTS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02689_1*a*1"/>
  <p:tag name="KSO_WM_TEMPLATE_CATEGORY" val="custom"/>
  <p:tag name="KSO_WM_TEMPLATE_INDEX" val="20202689"/>
  <p:tag name="KSO_WM_UNIT_LAYERLEVEL" val="1"/>
  <p:tag name="KSO_WM_TAG_VERSION" val="1.0"/>
  <p:tag name="KSO_WM_BEAUTIFY_FLAG" val="#wm#"/>
  <p:tag name="KSO_WM_UNIT_PRESET_TEXT" val="FRESH _x000B_WORK SUMMARY"/>
</p:tagLst>
</file>

<file path=ppt/tags/tag126.xml><?xml version="1.0" encoding="utf-8"?>
<p:tagLst xmlns:p="http://schemas.openxmlformats.org/presentationml/2006/main">
  <p:tag name="KSO_WM_UNIT_ISCONTENTSTITLE" val="0"/>
  <p:tag name="KSO_WM_UNIT_NOCLEAR" val="0"/>
  <p:tag name="KSO_WM_UNIT_VALUE" val="50"/>
  <p:tag name="KSO_WM_UNIT_HIGHLIGHT" val="0"/>
  <p:tag name="KSO_WM_UNIT_COMPATIBLE" val="0"/>
  <p:tag name="KSO_WM_UNIT_DIAGRAM_ISNUMVISUAL" val="0"/>
  <p:tag name="KSO_WM_UNIT_DIAGRAM_ISREFERUNIT" val="0"/>
  <p:tag name="KSO_WM_UNIT_TYPE" val="b"/>
  <p:tag name="KSO_WM_UNIT_INDEX" val="1"/>
  <p:tag name="KSO_WM_UNIT_ID" val="custom20202689_1*b*1"/>
  <p:tag name="KSO_WM_TEMPLATE_CATEGORY" val="custom"/>
  <p:tag name="KSO_WM_TEMPLATE_INDEX" val="20202689"/>
  <p:tag name="KSO_WM_UNIT_LAYERLEVEL" val="1"/>
  <p:tag name="KSO_WM_TAG_VERSION" val="1.0"/>
  <p:tag name="KSO_WM_BEAUTIFY_FLAG" val="#wm#"/>
  <p:tag name="KSO_WM_UNIT_PRESET_TEXT" val="Click here to add the text, the text is the refinement of your thought, and please try to explain the point of view as succinctly as possible."/>
</p:tagLst>
</file>

<file path=ppt/tags/tag127.xml><?xml version="1.0" encoding="utf-8"?>
<p:tagLst xmlns:p="http://schemas.openxmlformats.org/presentationml/2006/main">
  <p:tag name="KSO_WM_SLIDE_ID" val="custom20202689_1"/>
  <p:tag name="KSO_WM_TEMPLATE_SUBCATEGORY" val="0"/>
  <p:tag name="KSO_WM_TEMPLATE_MASTER_TYPE" val="1"/>
  <p:tag name="KSO_WM_TEMPLATE_COLOR_TYPE" val="1"/>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202689"/>
  <p:tag name="KSO_WM_SLIDE_LAYOUT" val="a_b"/>
  <p:tag name="KSO_WM_SLIDE_LAYOUT_CNT" val="1_1"/>
  <p:tag name="KSO_WM_TEMPLATE_THUMBS_INDEX" val="1、4、7、8、9、10、11、12、13、14、15"/>
  <p:tag name="KSO_WM_TEMPLATE_MASTER_THUMB_INDEX" val="12"/>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2*a*1"/>
  <p:tag name="KSO_WM_TEMPLATE_CATEGORY" val="custom"/>
  <p:tag name="KSO_WM_TEMPLATE_INDEX" val="20202689"/>
  <p:tag name="KSO_WM_UNIT_LAYERLEVEL" val="1"/>
  <p:tag name="KSO_WM_TAG_VERSION" val="1.0"/>
  <p:tag name="KSO_WM_BEAUTIFY_FLAG" val="#wm#"/>
  <p:tag name="KSO_WM_UNIT_ISCONTENTSTITLE" val="1"/>
  <p:tag name="KSO_WM_UNIT_PRESET_TEXT" val="CONTENTS"/>
  <p:tag name="KSO_WM_UNIT_NOCLEAR" val="0"/>
  <p:tag name="KSO_WM_UNIT_VALUE" val="2"/>
  <p:tag name="KSO_WM_DIAGRAM_GROUP_CODE" val="l1-1"/>
  <p:tag name="KSO_WM_UNIT_TYPE" val="a"/>
  <p:tag name="KSO_WM_UNIT_INDEX" val="1"/>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2*l_h_i*1_1_2"/>
  <p:tag name="KSO_WM_TEMPLATE_CATEGORY" val="custom"/>
  <p:tag name="KSO_WM_TEMPLATE_INDEX" val="20202689"/>
  <p:tag name="KSO_WM_UNIT_LAYERLEVEL" val="1_1_1"/>
  <p:tag name="KSO_WM_TAG_VERSION" val="1.0"/>
  <p:tag name="KSO_WM_BEAUTIFY_FLAG" val="#wm#"/>
  <p:tag name="KSO_WM_DIAGRAM_GROUP_CODE" val="l1-1"/>
  <p:tag name="KSO_WM_UNIT_TYPE" val="l_h_i"/>
  <p:tag name="KSO_WM_UNIT_INDEX" val="1_1_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2*l_h_a*1_1_1"/>
  <p:tag name="KSO_WM_TEMPLATE_CATEGORY" val="custom"/>
  <p:tag name="KSO_WM_TEMPLATE_INDEX" val="20202689"/>
  <p:tag name="KSO_WM_UNIT_LAYERLEVEL" val="1_1_1"/>
  <p:tag name="KSO_WM_TAG_VERSION" val="1.0"/>
  <p:tag name="KSO_WM_BEAUTIFY_FLAG" val="#wm#"/>
  <p:tag name="KSO_WM_UNIT_ISCONTENTSTITLE" val="0"/>
  <p:tag name="KSO_WM_UNIT_NOCLEAR" val="0"/>
  <p:tag name="KSO_WM_UNIT_VALUE" val="9"/>
  <p:tag name="KSO_WM_DIAGRAM_GROUP_CODE" val="l1-1"/>
  <p:tag name="KSO_WM_UNIT_TYPE" val="l_h_a"/>
  <p:tag name="KSO_WM_UNIT_INDEX" val="1_1_1"/>
  <p:tag name="KSO_WM_UNIT_PRESET_TEXT" val="Click here to add to the title"/>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2*l_h_i*1_2_2"/>
  <p:tag name="KSO_WM_TEMPLATE_CATEGORY" val="custom"/>
  <p:tag name="KSO_WM_TEMPLATE_INDEX" val="20202689"/>
  <p:tag name="KSO_WM_UNIT_LAYERLEVEL" val="1_1_1"/>
  <p:tag name="KSO_WM_TAG_VERSION" val="1.0"/>
  <p:tag name="KSO_WM_BEAUTIFY_FLAG" val="#wm#"/>
  <p:tag name="KSO_WM_DIAGRAM_GROUP_CODE" val="l1-1"/>
  <p:tag name="KSO_WM_UNIT_TYPE" val="l_h_i"/>
  <p:tag name="KSO_WM_UNIT_INDEX" val="1_2_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2*l_h_a*1_2_1"/>
  <p:tag name="KSO_WM_TEMPLATE_CATEGORY" val="custom"/>
  <p:tag name="KSO_WM_TEMPLATE_INDEX" val="20202689"/>
  <p:tag name="KSO_WM_UNIT_LAYERLEVEL" val="1_1_1"/>
  <p:tag name="KSO_WM_TAG_VERSION" val="1.0"/>
  <p:tag name="KSO_WM_BEAUTIFY_FLAG" val="#wm#"/>
  <p:tag name="KSO_WM_UNIT_ISCONTENTSTITLE" val="0"/>
  <p:tag name="KSO_WM_UNIT_NOCLEAR" val="0"/>
  <p:tag name="KSO_WM_UNIT_VALUE" val="9"/>
  <p:tag name="KSO_WM_DIAGRAM_GROUP_CODE" val="l1-1"/>
  <p:tag name="KSO_WM_UNIT_TYPE" val="l_h_a"/>
  <p:tag name="KSO_WM_UNIT_INDEX" val="1_2_1"/>
  <p:tag name="KSO_WM_UNIT_PRESET_TEXT" val="Click here to add to the title"/>
</p:tagLst>
</file>

<file path=ppt/tags/tag133.xml><?xml version="1.0" encoding="utf-8"?>
<p:tagLst xmlns:p="http://schemas.openxmlformats.org/presentationml/2006/main">
  <p:tag name="KSO_WM_SLIDE_ID" val="custom20202689_2"/>
  <p:tag name="KSO_WM_TEMPLATE_SUBCATEGORY" val="0"/>
  <p:tag name="KSO_WM_TEMPLATE_MASTER_TYPE" val="1"/>
  <p:tag name="KSO_WM_TEMPLATE_COLOR_TYPE" val="1"/>
  <p:tag name="KSO_WM_SLIDE_ITEM_CNT" val="2"/>
  <p:tag name="KSO_WM_SLIDE_INDEX" val="2"/>
  <p:tag name="KSO_WM_TAG_VERSION" val="1.0"/>
  <p:tag name="KSO_WM_BEAUTIFY_FLAG" val="#wm#"/>
  <p:tag name="KSO_WM_TEMPLATE_CATEGORY" val="custom"/>
  <p:tag name="KSO_WM_TEMPLATE_INDEX" val="20202689"/>
  <p:tag name="KSO_WM_SLIDE_TYPE" val="contents"/>
  <p:tag name="KSO_WM_SLIDE_SUBTYPE" val="diag"/>
  <p:tag name="KSO_WM_DIAGRAM_GROUP_CODE" val="l1-1"/>
  <p:tag name="KSO_WM_SLIDE_DIAGTYPE" val="l"/>
  <p:tag name="KSO_WM_SLIDE_LAYOUT" val="a_l"/>
  <p:tag name="KSO_WM_SLIDE_LAYOUT_CNT" val="1_1"/>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3*a*1"/>
  <p:tag name="KSO_WM_TEMPLATE_CATEGORY" val="custom"/>
  <p:tag name="KSO_WM_TEMPLATE_INDEX" val="20202689"/>
  <p:tag name="KSO_WM_UNIT_LAYERLEVEL" val="1"/>
  <p:tag name="KSO_WM_TAG_VERSION" val="1.0"/>
  <p:tag name="KSO_WM_BEAUTIFY_FLAG" val="#wm#"/>
  <p:tag name="KSO_WM_UNIT_ISCONTENTSTITLE" val="1"/>
  <p:tag name="KSO_WM_UNIT_PRESET_TEXT" val="CONTENTS"/>
  <p:tag name="KSO_WM_UNIT_NOCLEAR" val="0"/>
  <p:tag name="KSO_WM_UNIT_VALUE" val="2"/>
  <p:tag name="KSO_WM_DIAGRAM_GROUP_CODE" val="l1-1"/>
  <p:tag name="KSO_WM_UNIT_TYPE" val="a"/>
  <p:tag name="KSO_WM_UNIT_INDEX" val="1"/>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3*l_h_a*1_1_1"/>
  <p:tag name="KSO_WM_TEMPLATE_CATEGORY" val="custom"/>
  <p:tag name="KSO_WM_TEMPLATE_INDEX" val="20202689"/>
  <p:tag name="KSO_WM_UNIT_LAYERLEVEL" val="1_1_1"/>
  <p:tag name="KSO_WM_TAG_VERSION" val="1.0"/>
  <p:tag name="KSO_WM_BEAUTIFY_FLAG" val="#wm#"/>
  <p:tag name="KSO_WM_UNIT_ISCONTENTSTITLE" val="0"/>
  <p:tag name="KSO_WM_UNIT_NOCLEAR" val="0"/>
  <p:tag name="KSO_WM_UNIT_VALUE" val="9"/>
  <p:tag name="KSO_WM_DIAGRAM_GROUP_CODE" val="l1-1"/>
  <p:tag name="KSO_WM_UNIT_TYPE" val="l_h_a"/>
  <p:tag name="KSO_WM_UNIT_INDEX" val="1_1_1"/>
  <p:tag name="KSO_WM_UNIT_PRESET_TEXT" val="Click here to add to the title"/>
</p:tagLst>
</file>

<file path=ppt/tags/tag136.xml><?xml version="1.0" encoding="utf-8"?>
<p:tagLst xmlns:p="http://schemas.openxmlformats.org/presentationml/2006/main">
  <p:tag name="KSO_WM_SLIDE_ID" val="custom20202689_3"/>
  <p:tag name="KSO_WM_TEMPLATE_SUBCATEGORY" val="0"/>
  <p:tag name="KSO_WM_TEMPLATE_MASTER_TYPE" val="1"/>
  <p:tag name="KSO_WM_TEMPLATE_COLOR_TYPE" val="1"/>
  <p:tag name="KSO_WM_SLIDE_ITEM_CNT" val="3"/>
  <p:tag name="KSO_WM_SLIDE_INDEX" val="3"/>
  <p:tag name="KSO_WM_TAG_VERSION" val="1.0"/>
  <p:tag name="KSO_WM_BEAUTIFY_FLAG" val="#wm#"/>
  <p:tag name="KSO_WM_TEMPLATE_CATEGORY" val="custom"/>
  <p:tag name="KSO_WM_TEMPLATE_INDEX" val="20202689"/>
  <p:tag name="KSO_WM_SLIDE_TYPE" val="contents"/>
  <p:tag name="KSO_WM_SLIDE_SUBTYPE" val="diag"/>
  <p:tag name="KSO_WM_DIAGRAM_GROUP_CODE" val="l1-1"/>
  <p:tag name="KSO_WM_SLIDE_DIAGTYPE" val="l"/>
  <p:tag name="KSO_WM_SLIDE_LAYOUT" val="a_l"/>
  <p:tag name="KSO_WM_SLIDE_LAYOUT_CNT" val="1_1"/>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4*a*1"/>
  <p:tag name="KSO_WM_TEMPLATE_CATEGORY" val="custom"/>
  <p:tag name="KSO_WM_TEMPLATE_INDEX" val="20202689"/>
  <p:tag name="KSO_WM_UNIT_LAYERLEVEL" val="1"/>
  <p:tag name="KSO_WM_TAG_VERSION" val="1.0"/>
  <p:tag name="KSO_WM_BEAUTIFY_FLAG" val="#wm#"/>
  <p:tag name="KSO_WM_UNIT_ISCONTENTSTITLE" val="1"/>
  <p:tag name="KSO_WM_UNIT_PRESET_TEXT" val="CONTENTS"/>
  <p:tag name="KSO_WM_UNIT_NOCLEAR" val="0"/>
  <p:tag name="KSO_WM_UNIT_VALUE" val="2"/>
  <p:tag name="KSO_WM_DIAGRAM_GROUP_CODE" val="l1-1"/>
  <p:tag name="KSO_WM_UNIT_TYPE" val="a"/>
  <p:tag name="KSO_WM_UNIT_INDEX" val="1"/>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4*l_h_a*1_1_1"/>
  <p:tag name="KSO_WM_TEMPLATE_CATEGORY" val="custom"/>
  <p:tag name="KSO_WM_TEMPLATE_INDEX" val="20202689"/>
  <p:tag name="KSO_WM_UNIT_LAYERLEVEL" val="1_1_1"/>
  <p:tag name="KSO_WM_TAG_VERSION" val="1.0"/>
  <p:tag name="KSO_WM_BEAUTIFY_FLAG" val="#wm#"/>
  <p:tag name="KSO_WM_UNIT_ISCONTENTSTITLE" val="0"/>
  <p:tag name="KSO_WM_UNIT_NOCLEAR" val="0"/>
  <p:tag name="KSO_WM_UNIT_VALUE" val="9"/>
  <p:tag name="KSO_WM_DIAGRAM_GROUP_CODE" val="l1-1"/>
  <p:tag name="KSO_WM_UNIT_TYPE" val="l_h_a"/>
  <p:tag name="KSO_WM_UNIT_INDEX" val="1_1_1"/>
  <p:tag name="KSO_WM_UNIT_PRESET_TEXT" val="Click here to add to the title"/>
</p:tagLst>
</file>

<file path=ppt/tags/tag139.xml><?xml version="1.0" encoding="utf-8"?>
<p:tagLst xmlns:p="http://schemas.openxmlformats.org/presentationml/2006/main">
  <p:tag name="KSO_WM_SLIDE_ID" val="custom20202689_4"/>
  <p:tag name="KSO_WM_TEMPLATE_SUBCATEGORY" val="0"/>
  <p:tag name="KSO_WM_TEMPLATE_MASTER_TYPE" val="1"/>
  <p:tag name="KSO_WM_TEMPLATE_COLOR_TYPE" val="1"/>
  <p:tag name="KSO_WM_SLIDE_ITEM_CNT" val="4"/>
  <p:tag name="KSO_WM_SLIDE_INDEX" val="4"/>
  <p:tag name="KSO_WM_TAG_VERSION" val="1.0"/>
  <p:tag name="KSO_WM_BEAUTIFY_FLAG" val="#wm#"/>
  <p:tag name="KSO_WM_TEMPLATE_CATEGORY" val="custom"/>
  <p:tag name="KSO_WM_TEMPLATE_INDEX" val="20202689"/>
  <p:tag name="KSO_WM_SLIDE_TYPE" val="contents"/>
  <p:tag name="KSO_WM_SLIDE_SUBTYPE" val="diag"/>
  <p:tag name="KSO_WM_DIAGRAM_GROUP_CODE" val="l1-1"/>
  <p:tag name="KSO_WM_SLIDE_DIAGTYPE" val="l"/>
  <p:tag name="KSO_WM_SLIDE_LAYOUT" val="a_l"/>
  <p:tag name="KSO_WM_SLIDE_LAYOUT_CNT" val="1_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5*a*1"/>
  <p:tag name="KSO_WM_TEMPLATE_CATEGORY" val="custom"/>
  <p:tag name="KSO_WM_TEMPLATE_INDEX" val="20202689"/>
  <p:tag name="KSO_WM_UNIT_LAYERLEVEL" val="1"/>
  <p:tag name="KSO_WM_TAG_VERSION" val="1.0"/>
  <p:tag name="KSO_WM_BEAUTIFY_FLAG" val="#wm#"/>
  <p:tag name="KSO_WM_UNIT_ISCONTENTSTITLE" val="1"/>
  <p:tag name="KSO_WM_UNIT_PRESET_TEXT" val="CONTENTS"/>
  <p:tag name="KSO_WM_UNIT_NOCLEAR" val="0"/>
  <p:tag name="KSO_WM_UNIT_VALUE" val="2"/>
  <p:tag name="KSO_WM_DIAGRAM_GROUP_CODE" val="l1-1"/>
  <p:tag name="KSO_WM_UNIT_TYPE" val="a"/>
  <p:tag name="KSO_WM_UNIT_INDEX" val="1"/>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5*l_h_a*1_2_1"/>
  <p:tag name="KSO_WM_TEMPLATE_CATEGORY" val="custom"/>
  <p:tag name="KSO_WM_TEMPLATE_INDEX" val="20202689"/>
  <p:tag name="KSO_WM_UNIT_LAYERLEVEL" val="1_1_1"/>
  <p:tag name="KSO_WM_TAG_VERSION" val="1.0"/>
  <p:tag name="KSO_WM_BEAUTIFY_FLAG" val="#wm#"/>
  <p:tag name="KSO_WM_UNIT_ISCONTENTSTITLE" val="0"/>
  <p:tag name="KSO_WM_UNIT_NOCLEAR" val="0"/>
  <p:tag name="KSO_WM_UNIT_VALUE" val="9"/>
  <p:tag name="KSO_WM_DIAGRAM_GROUP_CODE" val="l1-1"/>
  <p:tag name="KSO_WM_UNIT_TYPE" val="l_h_a"/>
  <p:tag name="KSO_WM_UNIT_INDEX" val="1_2_1"/>
  <p:tag name="KSO_WM_UNIT_PRESET_TEXT" val="Click here to add to the title"/>
</p:tagLst>
</file>

<file path=ppt/tags/tag142.xml><?xml version="1.0" encoding="utf-8"?>
<p:tagLst xmlns:p="http://schemas.openxmlformats.org/presentationml/2006/main">
  <p:tag name="KSO_WM_SLIDE_ID" val="custom20202689_5"/>
  <p:tag name="KSO_WM_TEMPLATE_SUBCATEGORY" val="0"/>
  <p:tag name="KSO_WM_TEMPLATE_MASTER_TYPE" val="1"/>
  <p:tag name="KSO_WM_TEMPLATE_COLOR_TYPE" val="1"/>
  <p:tag name="KSO_WM_SLIDE_ITEM_CNT" val="5"/>
  <p:tag name="KSO_WM_SLIDE_INDEX" val="5"/>
  <p:tag name="KSO_WM_TAG_VERSION" val="1.0"/>
  <p:tag name="KSO_WM_BEAUTIFY_FLAG" val="#wm#"/>
  <p:tag name="KSO_WM_TEMPLATE_CATEGORY" val="custom"/>
  <p:tag name="KSO_WM_TEMPLATE_INDEX" val="20202689"/>
  <p:tag name="KSO_WM_SLIDE_TYPE" val="contents"/>
  <p:tag name="KSO_WM_SLIDE_SUBTYPE" val="diag"/>
  <p:tag name="KSO_WM_DIAGRAM_GROUP_CODE" val="l1-1"/>
  <p:tag name="KSO_WM_SLIDE_DIAGTYPE" val="l"/>
  <p:tag name="KSO_WM_SLIDE_LAYOUT" val="a_l"/>
  <p:tag name="KSO_WM_SLIDE_LAYOUT_CNT" val="1_1"/>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6*a*1"/>
  <p:tag name="KSO_WM_TEMPLATE_CATEGORY" val="custom"/>
  <p:tag name="KSO_WM_TEMPLATE_INDEX" val="20202689"/>
  <p:tag name="KSO_WM_UNIT_LAYERLEVEL" val="1"/>
  <p:tag name="KSO_WM_TAG_VERSION" val="1.0"/>
  <p:tag name="KSO_WM_BEAUTIFY_FLAG" val="#wm#"/>
  <p:tag name="KSO_WM_UNIT_ISCONTENTSTITLE" val="1"/>
  <p:tag name="KSO_WM_UNIT_PRESET_TEXT" val="CONTENTS"/>
  <p:tag name="KSO_WM_UNIT_NOCLEAR" val="0"/>
  <p:tag name="KSO_WM_UNIT_VALUE" val="2"/>
  <p:tag name="KSO_WM_DIAGRAM_GROUP_CODE" val="l1-1"/>
  <p:tag name="KSO_WM_UNIT_TYPE" val="a"/>
  <p:tag name="KSO_WM_UNIT_INDEX" val="1"/>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6*l_h_f*1_6_1"/>
  <p:tag name="KSO_WM_TEMPLATE_CATEGORY" val="custom"/>
  <p:tag name="KSO_WM_TEMPLATE_INDEX" val="20202689"/>
  <p:tag name="KSO_WM_UNIT_LAYERLEVEL" val="1_1_1"/>
  <p:tag name="KSO_WM_TAG_VERSION" val="1.0"/>
  <p:tag name="KSO_WM_BEAUTIFY_FLAG" val="#wm#"/>
  <p:tag name="KSO_WM_UNIT_NOCLEAR" val="0"/>
  <p:tag name="KSO_WM_UNIT_VALUE" val="13"/>
  <p:tag name="KSO_WM_DIAGRAM_GROUP_CODE" val="l1-1"/>
  <p:tag name="KSO_WM_UNIT_TYPE" val="l_h_f"/>
  <p:tag name="KSO_WM_UNIT_INDEX" val="1_6_1"/>
  <p:tag name="KSO_WM_UNIT_PRESET_TEXT" val="Click here to add the text"/>
</p:tagLst>
</file>

<file path=ppt/tags/tag145.xml><?xml version="1.0" encoding="utf-8"?>
<p:tagLst xmlns:p="http://schemas.openxmlformats.org/presentationml/2006/main">
  <p:tag name="KSO_WM_SLIDE_ID" val="custom20202689_6"/>
  <p:tag name="KSO_WM_TEMPLATE_SUBCATEGORY" val="0"/>
  <p:tag name="KSO_WM_TEMPLATE_MASTER_TYPE" val="1"/>
  <p:tag name="KSO_WM_TEMPLATE_COLOR_TYPE" val="1"/>
  <p:tag name="KSO_WM_SLIDE_ITEM_CNT" val="6"/>
  <p:tag name="KSO_WM_SLIDE_INDEX" val="6"/>
  <p:tag name="KSO_WM_TAG_VERSION" val="1.0"/>
  <p:tag name="KSO_WM_BEAUTIFY_FLAG" val="#wm#"/>
  <p:tag name="KSO_WM_TEMPLATE_CATEGORY" val="custom"/>
  <p:tag name="KSO_WM_TEMPLATE_INDEX" val="20202689"/>
  <p:tag name="KSO_WM_SLIDE_TYPE" val="contents"/>
  <p:tag name="KSO_WM_SLIDE_SUBTYPE" val="diag"/>
  <p:tag name="KSO_WM_DIAGRAM_GROUP_CODE" val="l1-1"/>
  <p:tag name="KSO_WM_SLIDE_DIAGTYPE" val="l"/>
  <p:tag name="KSO_WM_SLIDE_LAYOUT" val="a_l"/>
  <p:tag name="KSO_WM_SLIDE_LAYOUT_CNT" val="1_1"/>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7*e*1"/>
  <p:tag name="KSO_WM_TEMPLATE_CATEGORY" val="custom"/>
  <p:tag name="KSO_WM_TEMPLATE_INDEX" val="20202689"/>
  <p:tag name="KSO_WM_UNIT_LAYERLEVEL" val="1"/>
  <p:tag name="KSO_WM_TAG_VERSION" val="1.0"/>
  <p:tag name="KSO_WM_BEAUTIFY_FLAG" val="#wm#"/>
  <p:tag name="KSO_WM_UNIT_PRESET_TEXT" val="PART 01"/>
  <p:tag name="KSO_WM_UNIT_NOCLEAR" val="0"/>
  <p:tag name="KSO_WM_UNIT_VALUE" val="4"/>
  <p:tag name="KSO_WM_UNIT_TYPE" val="e"/>
  <p:tag name="KSO_WM_UNIT_INDEX" val="1"/>
</p:tagLst>
</file>

<file path=ppt/tags/tag147.xml><?xml version="1.0" encoding="utf-8"?>
<p:tagLst xmlns:p="http://schemas.openxmlformats.org/presentationml/2006/main">
  <p:tag name="KSO_WM_SLIDE_ID" val="custom20202689_7"/>
  <p:tag name="KSO_WM_TEMPLATE_SUBCATEGORY" val="0"/>
  <p:tag name="KSO_WM_TEMPLATE_MASTER_TYPE" val="1"/>
  <p:tag name="KSO_WM_TEMPLATE_COLOR_TYPE" val="1"/>
  <p:tag name="KSO_WM_SLIDE_ITEM_CNT" val="0"/>
  <p:tag name="KSO_WM_SLIDE_INDEX" val="7"/>
  <p:tag name="KSO_WM_TAG_VERSION" val="1.0"/>
  <p:tag name="KSO_WM_BEAUTIFY_FLAG" val="#wm#"/>
  <p:tag name="KSO_WM_TEMPLATE_CATEGORY" val="custom"/>
  <p:tag name="KSO_WM_TEMPLATE_INDEX" val="20202689"/>
  <p:tag name="KSO_WM_SLIDE_TYPE" val="sectionTitle"/>
  <p:tag name="KSO_WM_SLIDE_SUBTYPE" val="pureTxt"/>
  <p:tag name="KSO_WM_SLIDE_LAYOUT" val="a_b_e"/>
  <p:tag name="KSO_WM_SLIDE_LAYOUT_CNT" val="1_1_1"/>
</p:tagLst>
</file>

<file path=ppt/tags/tag148.xml><?xml version="1.0" encoding="utf-8"?>
<p:tagLst xmlns:p="http://schemas.openxmlformats.org/presentationml/2006/main">
  <p:tag name="KSO_WM_SLIDE_ID" val="custom20202689_8"/>
  <p:tag name="KSO_WM_TEMPLATE_SUBCATEGORY" val="0"/>
  <p:tag name="KSO_WM_TEMPLATE_MASTER_TYPE" val="1"/>
  <p:tag name="KSO_WM_TEMPLATE_COLOR_TYPE" val="1"/>
  <p:tag name="KSO_WM_SLIDE_ITEM_CNT" val="0"/>
  <p:tag name="KSO_WM_SLIDE_INDEX" val="8"/>
  <p:tag name="KSO_WM_TAG_VERSION" val="1.0"/>
  <p:tag name="KSO_WM_BEAUTIFY_FLAG" val="#wm#"/>
  <p:tag name="KSO_WM_TEMPLATE_CATEGORY" val="custom"/>
  <p:tag name="KSO_WM_TEMPLATE_INDEX" val="20202689"/>
  <p:tag name="KSO_WM_SLIDE_LAYOUT" val="a_d_f"/>
  <p:tag name="KSO_WM_SLIDE_LAYOUT_CNT" val="1_1_1"/>
  <p:tag name="KSO_WM_SLIDE_TYPE" val="text"/>
  <p:tag name="KSO_WM_SLIDE_SUBTYPE" val="picTxt"/>
  <p:tag name="KSO_WM_SLIDE_SIZE" val="864*443"/>
  <p:tag name="KSO_WM_SLIDE_POSITION" val="47*48"/>
</p:tagLst>
</file>

<file path=ppt/tags/tag149.xml><?xml version="1.0" encoding="utf-8"?>
<p:tagLst xmlns:p="http://schemas.openxmlformats.org/presentationml/2006/main">
  <p:tag name="KSO_WM_UNIT_ISCONTENTSTITLE" val="0"/>
  <p:tag name="KSO_WM_UNIT_NOCLEAR" val="0"/>
  <p:tag name="KSO_WM_UNIT_VALUE" val="26"/>
  <p:tag name="KSO_WM_UNIT_HIGHLIGHT" val="0"/>
  <p:tag name="KSO_WM_UNIT_COMPATIBLE" val="0"/>
  <p:tag name="KSO_WM_UNIT_DIAGRAM_ISNUMVISUAL" val="0"/>
  <p:tag name="KSO_WM_UNIT_DIAGRAM_ISREFERUNIT" val="0"/>
  <p:tag name="KSO_WM_UNIT_TYPE" val="a"/>
  <p:tag name="KSO_WM_UNIT_INDEX" val="1"/>
  <p:tag name="KSO_WM_UNIT_ID" val="custom20202689_9*a*1"/>
  <p:tag name="KSO_WM_TEMPLATE_CATEGORY" val="custom"/>
  <p:tag name="KSO_WM_TEMPLATE_INDEX" val="20202689"/>
  <p:tag name="KSO_WM_UNIT_LAYERLEVEL" val="1"/>
  <p:tag name="KSO_WM_TAG_VERSION" val="1.0"/>
  <p:tag name="KSO_WM_BEAUTIFY_FLAG" val="#wm#"/>
  <p:tag name="KSO_WM_UNIT_PRESET_TEXT" val="Click here to add to the title"/>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PRESET_TEXT" val="Click here to add the text, the text is the extraction of your thought, please try to explain your point of view as succinctly as possible. Your text has been concise and well-written, but the information is inextricably inextricable and needs to be expressed in more words; but please refine the essence of your thought as much as possible, and express your views appropriately, often with twice the result with half the effort.&#13;Click here to add the text, the text is the extraction of your thought, please try to explain your point of view as succinctly as possible. Your text has been concise and well-written, but the information is inextricably inextricable and needs to be expressed in more words; but please refine the essence of your thought as much as possible, and express your views appropriately, often with twice the result with half the effort."/>
  <p:tag name="KSO_WM_UNIT_NOCLEAR" val="0"/>
  <p:tag name="KSO_WM_UNIT_VALUE" val="460"/>
  <p:tag name="KSO_WM_UNIT_HIGHLIGHT" val="0"/>
  <p:tag name="KSO_WM_UNIT_COMPATIBLE" val="0"/>
  <p:tag name="KSO_WM_UNIT_DIAGRAM_ISNUMVISUAL" val="0"/>
  <p:tag name="KSO_WM_UNIT_DIAGRAM_ISREFERUNIT" val="0"/>
  <p:tag name="KSO_WM_UNIT_TYPE" val="f"/>
  <p:tag name="KSO_WM_UNIT_INDEX" val="1"/>
  <p:tag name="KSO_WM_UNIT_ID" val="custom20202689_9*f*1"/>
  <p:tag name="KSO_WM_TEMPLATE_CATEGORY" val="custom"/>
  <p:tag name="KSO_WM_TEMPLATE_INDEX" val="20202689"/>
  <p:tag name="KSO_WM_UNIT_LAYERLEVEL" val="1"/>
  <p:tag name="KSO_WM_TAG_VERSION" val="1.0"/>
  <p:tag name="KSO_WM_BEAUTIFY_FLAG" val="#wm#"/>
</p:tagLst>
</file>

<file path=ppt/tags/tag151.xml><?xml version="1.0" encoding="utf-8"?>
<p:tagLst xmlns:p="http://schemas.openxmlformats.org/presentationml/2006/main">
  <p:tag name="KSO_WM_SLIDE_ID" val="custom20202689_9"/>
  <p:tag name="KSO_WM_TEMPLATE_SUBCATEGORY" val="0"/>
  <p:tag name="KSO_WM_SLIDE_TYPE" val="text"/>
  <p:tag name="KSO_WM_SLIDE_SUBTYPE" val="pureTxt"/>
  <p:tag name="KSO_WM_SLIDE_ITEM_CNT" val="0"/>
  <p:tag name="KSO_WM_SLIDE_INDEX" val="9"/>
  <p:tag name="KSO_WM_SLIDE_SIZE" val="758*343"/>
  <p:tag name="KSO_WM_SLIDE_POSITION" val="100*98"/>
  <p:tag name="KSO_WM_TAG_VERSION" val="1.0"/>
  <p:tag name="KSO_WM_BEAUTIFY_FLAG" val="#wm#"/>
  <p:tag name="KSO_WM_TEMPLATE_CATEGORY" val="custom"/>
  <p:tag name="KSO_WM_TEMPLATE_INDEX" val="20202689"/>
  <p:tag name="KSO_WM_SLIDE_LAYOUT" val="a_f"/>
  <p:tag name="KSO_WM_SLIDE_LAYOUT_CNT" val="1_1"/>
  <p:tag name="KSO_WM_TEMPLATE_MASTER_TYPE" val="1"/>
  <p:tag name="KSO_WM_TEMPLATE_COLOR_TYPE" val="1"/>
</p:tagLst>
</file>

<file path=ppt/tags/tag152.xml><?xml version="1.0" encoding="utf-8"?>
<p:tagLst xmlns:p="http://schemas.openxmlformats.org/presentationml/2006/main">
  <p:tag name="KSO_WM_UNIT_ISCONTENTS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2689_11*a*1"/>
  <p:tag name="KSO_WM_TEMPLATE_CATEGORY" val="custom"/>
  <p:tag name="KSO_WM_TEMPLATE_INDEX" val="20202689"/>
  <p:tag name="KSO_WM_UNIT_LAYERLEVEL" val="1"/>
  <p:tag name="KSO_WM_TAG_VERSION" val="1.0"/>
  <p:tag name="KSO_WM_BEAUTIFY_FLAG" val="#wm#"/>
  <p:tag name="KSO_WM_UNIT_PRESET_TEXT" val="Click here to add to the title"/>
</p:tagLst>
</file>

<file path=ppt/tags/tag153.xml><?xml version="1.0" encoding="utf-8"?>
<p:tagLst xmlns:p="http://schemas.openxmlformats.org/presentationml/2006/main">
  <p:tag name="KSO_WM_SLIDE_ID" val="custom20202689_11"/>
  <p:tag name="KSO_WM_TEMPLATE_SUBCATEGORY" val="0"/>
  <p:tag name="KSO_WM_SLIDE_TYPE" val="text"/>
  <p:tag name="KSO_WM_SLIDE_SUBTYPE" val="picTxt"/>
  <p:tag name="KSO_WM_SLIDE_ITEM_CNT" val="0"/>
  <p:tag name="KSO_WM_SLIDE_INDEX" val="11"/>
  <p:tag name="KSO_WM_SLIDE_SIZE" val="864*429"/>
  <p:tag name="KSO_WM_SLIDE_POSITION" val="48*61"/>
  <p:tag name="KSO_WM_TAG_VERSION" val="1.0"/>
  <p:tag name="KSO_WM_BEAUTIFY_FLAG" val="#wm#"/>
  <p:tag name="KSO_WM_TEMPLATE_CATEGORY" val="custom"/>
  <p:tag name="KSO_WM_TEMPLATE_INDEX" val="20202689"/>
  <p:tag name="KSO_WM_SLIDE_LAYOUT" val="a_d_f"/>
  <p:tag name="KSO_WM_SLIDE_LAYOUT_CNT" val="1_1_1"/>
  <p:tag name="KSO_WM_TEMPLATE_MASTER_TYPE" val="1"/>
  <p:tag name="KSO_WM_TEMPLATE_COLOR_TYPE" val="1"/>
</p:tagLst>
</file>

<file path=ppt/tags/tag154.xml><?xml version="1.0" encoding="utf-8"?>
<p:tagLst xmlns:p="http://schemas.openxmlformats.org/presentationml/2006/main">
  <p:tag name="KSO_WM_UNIT_ISCONTENTS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2689_12*a*1"/>
  <p:tag name="KSO_WM_TEMPLATE_CATEGORY" val="custom"/>
  <p:tag name="KSO_WM_TEMPLATE_INDEX" val="20202689"/>
  <p:tag name="KSO_WM_UNIT_LAYERLEVEL" val="1"/>
  <p:tag name="KSO_WM_TAG_VERSION" val="1.0"/>
  <p:tag name="KSO_WM_BEAUTIFY_FLAG" val="#wm#"/>
  <p:tag name="KSO_WM_UNIT_PRESET_TEXT" val="Click here to add to the title"/>
</p:tagLst>
</file>

<file path=ppt/tags/tag155.xml><?xml version="1.0" encoding="utf-8"?>
<p:tagLst xmlns:p="http://schemas.openxmlformats.org/presentationml/2006/main">
  <p:tag name="KSO_WM_SLIDE_ID" val="custom20202689_12"/>
  <p:tag name="KSO_WM_TEMPLATE_SUBCATEGORY" val="0"/>
  <p:tag name="KSO_WM_SLIDE_TYPE" val="text"/>
  <p:tag name="KSO_WM_SLIDE_SUBTYPE" val="picTxt"/>
  <p:tag name="KSO_WM_SLIDE_ITEM_CNT" val="0"/>
  <p:tag name="KSO_WM_SLIDE_INDEX" val="12"/>
  <p:tag name="KSO_WM_SLIDE_SIZE" val="866*434"/>
  <p:tag name="KSO_WM_SLIDE_POSITION" val="46*52"/>
  <p:tag name="KSO_WM_TAG_VERSION" val="1.0"/>
  <p:tag name="KSO_WM_BEAUTIFY_FLAG" val="#wm#"/>
  <p:tag name="KSO_WM_TEMPLATE_CATEGORY" val="custom"/>
  <p:tag name="KSO_WM_TEMPLATE_INDEX" val="20202689"/>
  <p:tag name="KSO_WM_SLIDE_LAYOUT" val="a_d_f"/>
  <p:tag name="KSO_WM_SLIDE_LAYOUT_CNT" val="1_1_1"/>
  <p:tag name="KSO_WM_TEMPLATE_MASTER_TYPE" val="1"/>
  <p:tag name="KSO_WM_TEMPLATE_COLOR_TYPE" val="1"/>
</p:tagLst>
</file>

<file path=ppt/tags/tag156.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9_13*a*1"/>
  <p:tag name="KSO_WM_TEMPLATE_CATEGORY" val="custom"/>
  <p:tag name="KSO_WM_TEMPLATE_INDEX" val="20202689"/>
  <p:tag name="KSO_WM_UNIT_LAYERLEVEL" val="1"/>
  <p:tag name="KSO_WM_TAG_VERSION" val="1.0"/>
  <p:tag name="KSO_WM_BEAUTIFY_FLAG" val="#wm#"/>
  <p:tag name="KSO_WM_UNIT_PRESET_TEXT" val="Click here to add to the title"/>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13*f*1"/>
  <p:tag name="KSO_WM_TEMPLATE_CATEGORY" val="custom"/>
  <p:tag name="KSO_WM_TEMPLATE_INDEX" val="20202689"/>
  <p:tag name="KSO_WM_UNIT_LAYERLEVEL" val="1"/>
  <p:tag name="KSO_WM_TAG_VERSION" val="1.0"/>
  <p:tag name="KSO_WM_BEAUTIFY_FLAG" val="#wm#"/>
  <p:tag name="KSO_WM_UNIT_NOCLEAR" val="0"/>
  <p:tag name="KSO_WM_UNIT_VALUE" val="54"/>
  <p:tag name="KSO_WM_UNIT_TYPE" val="f"/>
  <p:tag name="KSO_WM_UNIT_INDEX" val="1"/>
  <p:tag name="KSO_WM_UNIT_PRESET_TEXT" val="Click here to add the text, the text is the extraction of your thought, please try to explain your point of view as succinctly as possible."/>
</p:tagLst>
</file>

<file path=ppt/tags/tag158.xml><?xml version="1.0" encoding="utf-8"?>
<p:tagLst xmlns:p="http://schemas.openxmlformats.org/presentationml/2006/main">
  <p:tag name="KSO_WM_SLIDE_ID" val="custom20202689_13"/>
  <p:tag name="KSO_WM_TEMPLATE_SUBCATEGORY" val="0"/>
  <p:tag name="KSO_WM_SLIDE_TYPE" val="text"/>
  <p:tag name="KSO_WM_SLIDE_SUBTYPE" val="picTxt"/>
  <p:tag name="KSO_WM_SLIDE_ITEM_CNT" val="0"/>
  <p:tag name="KSO_WM_SLIDE_INDEX" val="13"/>
  <p:tag name="KSO_WM_SLIDE_SIZE" val="869*422"/>
  <p:tag name="KSO_WM_SLIDE_POSITION" val="45*18"/>
  <p:tag name="KSO_WM_TAG_VERSION" val="1.0"/>
  <p:tag name="KSO_WM_BEAUTIFY_FLAG" val="#wm#"/>
  <p:tag name="KSO_WM_TEMPLATE_CATEGORY" val="custom"/>
  <p:tag name="KSO_WM_TEMPLATE_INDEX" val="20202689"/>
  <p:tag name="KSO_WM_SLIDE_LAYOUT" val="a_d_f"/>
  <p:tag name="KSO_WM_SLIDE_LAYOUT_CNT" val="1_2_2"/>
  <p:tag name="KSO_WM_TEMPLATE_MASTER_TYPE" val="1"/>
  <p:tag name="KSO_WM_TEMPLATE_COLOR_TYPE" val="1"/>
</p:tagLst>
</file>

<file path=ppt/tags/tag159.xml><?xml version="1.0" encoding="utf-8"?>
<p:tagLst xmlns:p="http://schemas.openxmlformats.org/presentationml/2006/main">
  <p:tag name="KSO_WM_UNIT_ISCONTENTSTITLE" val="0"/>
  <p:tag name="KSO_WM_UNIT_NOCLEAR" val="0"/>
  <p:tag name="KSO_WM_UNIT_VALUE" val="26"/>
  <p:tag name="KSO_WM_UNIT_HIGHLIGHT" val="0"/>
  <p:tag name="KSO_WM_UNIT_COMPATIBLE" val="0"/>
  <p:tag name="KSO_WM_UNIT_DIAGRAM_ISNUMVISUAL" val="0"/>
  <p:tag name="KSO_WM_UNIT_DIAGRAM_ISREFERUNIT" val="0"/>
  <p:tag name="KSO_WM_UNIT_TYPE" val="a"/>
  <p:tag name="KSO_WM_UNIT_INDEX" val="1"/>
  <p:tag name="KSO_WM_UNIT_ID" val="custom20202689_14*a*1"/>
  <p:tag name="KSO_WM_TEMPLATE_CATEGORY" val="custom"/>
  <p:tag name="KSO_WM_TEMPLATE_INDEX" val="20202689"/>
  <p:tag name="KSO_WM_UNIT_LAYERLEVEL" val="1"/>
  <p:tag name="KSO_WM_TAG_VERSION" val="1.0"/>
  <p:tag name="KSO_WM_BEAUTIFY_FLAG" val="#wm#"/>
  <p:tag name="KSO_WM_UNIT_PRESET_TEXT" val="Click here to add to the title"/>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0.xml><?xml version="1.0" encoding="utf-8"?>
<p:tagLst xmlns:p="http://schemas.openxmlformats.org/presentationml/2006/main">
  <p:tag name="KSO_WM_UNIT_NOCLEAR" val="0"/>
  <p:tag name="KSO_WM_UNIT_VALUE" val="220"/>
  <p:tag name="KSO_WM_UNIT_HIGHLIGHT" val="0"/>
  <p:tag name="KSO_WM_UNIT_COMPATIBLE" val="0"/>
  <p:tag name="KSO_WM_UNIT_DIAGRAM_ISNUMVISUAL" val="0"/>
  <p:tag name="KSO_WM_UNIT_DIAGRAM_ISREFERUNIT" val="0"/>
  <p:tag name="KSO_WM_UNIT_TYPE" val="f"/>
  <p:tag name="KSO_WM_UNIT_INDEX" val="1"/>
  <p:tag name="KSO_WM_UNIT_ID" val="custom20202689_14*f*1"/>
  <p:tag name="KSO_WM_TEMPLATE_CATEGORY" val="custom"/>
  <p:tag name="KSO_WM_TEMPLATE_INDEX" val="20202689"/>
  <p:tag name="KSO_WM_UNIT_LAYERLEVEL" val="1"/>
  <p:tag name="KSO_WM_TAG_VERSION" val="1.0"/>
  <p:tag name="KSO_WM_BEAUTIFY_FLAG" val="#wm#"/>
  <p:tag name="KSO_WM_UNIT_PRESET_TEXT" val="Your text has been concise and well-written, but the information is inextricably inextricable and needs to be expressed in more words; but please refine the essence of your thought as much as possible, and express your views appropriately, often with twice the result with half the effort."/>
</p:tagLst>
</file>

<file path=ppt/tags/tag161.xml><?xml version="1.0" encoding="utf-8"?>
<p:tagLst xmlns:p="http://schemas.openxmlformats.org/presentationml/2006/main">
  <p:tag name="KSO_WM_SLIDE_ID" val="custom20202689_14"/>
  <p:tag name="KSO_WM_TEMPLATE_SUBCATEGORY" val="0"/>
  <p:tag name="KSO_WM_SLIDE_TYPE" val="text"/>
  <p:tag name="KSO_WM_SLIDE_SUBTYPE" val="pureTxt"/>
  <p:tag name="KSO_WM_SLIDE_ITEM_CNT" val="0"/>
  <p:tag name="KSO_WM_SLIDE_INDEX" val="14"/>
  <p:tag name="KSO_WM_SLIDE_SIZE" val="720*329"/>
  <p:tag name="KSO_WM_SLIDE_POSITION" val="119*105"/>
  <p:tag name="KSO_WM_TAG_VERSION" val="1.0"/>
  <p:tag name="KSO_WM_BEAUTIFY_FLAG" val="#wm#"/>
  <p:tag name="KSO_WM_TEMPLATE_CATEGORY" val="custom"/>
  <p:tag name="KSO_WM_TEMPLATE_INDEX" val="20202689"/>
  <p:tag name="KSO_WM_SLIDE_LAYOUT" val="a_f"/>
  <p:tag name="KSO_WM_SLIDE_LAYOUT_CNT" val="1_1"/>
  <p:tag name="KSO_WM_TEMPLATE_MASTER_TYPE" val="1"/>
  <p:tag name="KSO_WM_TEMPLATE_COLOR_TYPE" val="1"/>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15*b*1"/>
  <p:tag name="KSO_WM_TEMPLATE_CATEGORY" val="custom"/>
  <p:tag name="KSO_WM_TEMPLATE_INDEX" val="20202689"/>
  <p:tag name="KSO_WM_UNIT_LAYERLEVEL" val="1"/>
  <p:tag name="KSO_WM_TAG_VERSION" val="1.0"/>
  <p:tag name="KSO_WM_BEAUTIFY_FLAG" val="#wm#"/>
  <p:tag name="KSO_WM_UNIT_ISCONTENTSTITLE" val="0"/>
  <p:tag name="KSO_WM_UNIT_NOCLEAR" val="0"/>
  <p:tag name="KSO_WM_UNIT_VALUE" val="56"/>
  <p:tag name="KSO_WM_UNIT_TYPE" val="b"/>
  <p:tag name="KSO_WM_UNIT_INDEX" val="1"/>
  <p:tag name="KSO_WM_UNIT_PRESET_TEXT" val="Click here to add the text, the text is the refinement of your thought, and please try to explain the point of view as succinctly as possible."/>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9_15*a*1"/>
  <p:tag name="KSO_WM_TEMPLATE_CATEGORY" val="custom"/>
  <p:tag name="KSO_WM_TEMPLATE_INDEX" val="20202689"/>
  <p:tag name="KSO_WM_UNIT_LAYERLEVEL" val="1"/>
  <p:tag name="KSO_WM_TAG_VERSION" val="1.0"/>
  <p:tag name="KSO_WM_BEAUTIFY_FLAG" val="#wm#"/>
  <p:tag name="KSO_WM_UNIT_ISCONTENTSTITLE" val="0"/>
  <p:tag name="KSO_WM_UNIT_NOCLEAR" val="1"/>
  <p:tag name="KSO_WM_UNIT_TYPE" val="a"/>
  <p:tag name="KSO_WM_UNIT_INDEX" val="1"/>
  <p:tag name="KSO_WM_UNIT_PRESET_TEXT" val="Thank you "/>
</p:tagLst>
</file>

<file path=ppt/tags/tag164.xml><?xml version="1.0" encoding="utf-8"?>
<p:tagLst xmlns:p="http://schemas.openxmlformats.org/presentationml/2006/main">
  <p:tag name="KSO_WM_SLIDE_ID" val="custom20202689_15"/>
  <p:tag name="KSO_WM_TEMPLATE_SUBCATEGORY" val="0"/>
  <p:tag name="KSO_WM_TEMPLATE_MASTER_TYPE" val="1"/>
  <p:tag name="KSO_WM_TEMPLATE_COLOR_TYPE" val="1"/>
  <p:tag name="KSO_WM_SLIDE_ITEM_CNT" val="0"/>
  <p:tag name="KSO_WM_SLIDE_INDEX" val="15"/>
  <p:tag name="KSO_WM_TAG_VERSION" val="1.0"/>
  <p:tag name="KSO_WM_BEAUTIFY_FLAG" val="#wm#"/>
  <p:tag name="KSO_WM_TEMPLATE_CATEGORY" val="custom"/>
  <p:tag name="KSO_WM_TEMPLATE_INDEX" val="20202689"/>
  <p:tag name="KSO_WM_SLIDE_TYPE" val="endPage"/>
  <p:tag name="KSO_WM_SLIDE_SUBTYPE" val="pureTxt"/>
  <p:tag name="KSO_WM_SLIDE_LAYOUT" val="a_b"/>
  <p:tag name="KSO_WM_SLIDE_LAYOUT_CNT" val="1_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SLIDE_BACKGROUND_TYPE" val="general"/>
  <p:tag name="KSO_WM_SLIDE_BK_DARK_LIGHT" val="2"/>
  <p:tag name="KSO_WM_UNIT_TYPE" val="i"/>
  <p:tag name="KSO_WM_UNIT_INDEX" val="1"/>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2"/>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73.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UNIT_TYPE" val="i"/>
  <p:tag name="KSO_WM_UNIT_INDEX" val="1"/>
</p:tagLst>
</file>

<file path=ppt/tags/tag74.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UNIT_TYPE" val="i"/>
  <p:tag name="KSO_WM_UNIT_INDEX" val="2"/>
</p:tagLst>
</file>

<file path=ppt/tags/tag75.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i*3"/>
  <p:tag name="KSO_WM_UNIT_LAYERLEVEL" val="1"/>
  <p:tag name="KSO_WM_TAG_VERSION" val="1.0"/>
  <p:tag name="KSO_WM_BEAUTIFY_FLAG" val="#wm#"/>
  <p:tag name="KSO_WM_UNIT_TYPE" val="i"/>
  <p:tag name="KSO_WM_UNIT_INDEX" val="3"/>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1"/>
  <p:tag name="KSO_WM_UNIT_LAYERLEVEL" val="1"/>
  <p:tag name="KSO_WM_TAG_VERSION" val="1.0"/>
  <p:tag name="KSO_WM_BEAUTIFY_FLAG" val="#wm#"/>
  <p:tag name="KSO_WM_SLIDE_BACKGROUND_TYPE" val="leftRight"/>
  <p:tag name="KSO_WM_SLIDE_BK_DARK_LIGHT" val="1"/>
</p:tagLst>
</file>

<file path=ppt/tags/tag77.xml><?xml version="1.0" encoding="utf-8"?>
<p:tagLst xmlns:p="http://schemas.openxmlformats.org/presentationml/2006/main">
  <p:tag name="KSO_WM_SLIDE_BACKGROUND_TYPE" val="leftRight"/>
  <p:tag name="KSO_WM_SLIDE_BK_DARK_LIGHT" val="1"/>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 name="KSO_WM_SLIDE_BACKGROUND_TYPE" val="topBottom"/>
  <p:tag name="KSO_WM_SLIDE_BK_DARK_LIGHT" val="2"/>
</p:tagLst>
</file>

<file path=ppt/tags/tag85.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 name="KSO_WM_SLIDE_BACKGROUND_TYPE" val="bottomTop"/>
  <p:tag name="KSO_WM_SLIDE_BK_DARK_LIGHT" val="2"/>
</p:tagLst>
</file>

<file path=ppt/tags/tag93.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heme/theme1.xml><?xml version="1.0" encoding="utf-8"?>
<a:theme xmlns:a="http://schemas.openxmlformats.org/drawingml/2006/main" name="Office Theme">
  <a:themeElements>
    <a:clrScheme name="自定义 97">
      <a:dk1>
        <a:sysClr val="windowText" lastClr="000000"/>
      </a:dk1>
      <a:lt1>
        <a:sysClr val="window" lastClr="FFFFFF"/>
      </a:lt1>
      <a:dk2>
        <a:srgbClr val="EDF3F8"/>
      </a:dk2>
      <a:lt2>
        <a:srgbClr val="FFFFFF"/>
      </a:lt2>
      <a:accent1>
        <a:srgbClr val="5DBBBF"/>
      </a:accent1>
      <a:accent2>
        <a:srgbClr val="7BC2B0"/>
      </a:accent2>
      <a:accent3>
        <a:srgbClr val="98C8A1"/>
      </a:accent3>
      <a:accent4>
        <a:srgbClr val="B6CF91"/>
      </a:accent4>
      <a:accent5>
        <a:srgbClr val="D3D582"/>
      </a:accent5>
      <a:accent6>
        <a:srgbClr val="F1DC73"/>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2397</Words>
  <Application>WPS Presentation</Application>
  <PresentationFormat>宽屏</PresentationFormat>
  <Paragraphs>111</Paragraphs>
  <Slides>15</Slides>
  <Notes>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Arial</vt:lpstr>
      <vt:lpstr>SimSun</vt:lpstr>
      <vt:lpstr>Wingdings</vt:lpstr>
      <vt:lpstr>Calibri</vt:lpstr>
      <vt:lpstr>Microsoft YaHei</vt:lpstr>
      <vt:lpstr>Tahoma</vt:lpstr>
      <vt:lpstr>Arial Unicode MS</vt:lpstr>
      <vt:lpstr>Office Theme</vt:lpstr>
      <vt:lpstr>Tsunami Warning System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Objectives</vt:lpstr>
      <vt:lpstr>Objectives Cont.</vt:lpstr>
      <vt:lpstr>Hardware</vt:lpstr>
      <vt:lpstr>Software</vt:lpstr>
      <vt:lpstr>Current Status</vt:lpstr>
      <vt:lpstr>Future Aspirations </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KIIT</cp:lastModifiedBy>
  <cp:revision>29</cp:revision>
  <dcterms:created xsi:type="dcterms:W3CDTF">2019-09-03T06:41:00Z</dcterms:created>
  <dcterms:modified xsi:type="dcterms:W3CDTF">2022-04-08T16:18:19Z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1033-11.2.0.11042</vt:lpwstr>
  </property>
  <property fmtid="{D5CDD505-2E9C-101B-9397-08002B2CF9AE}" pid="3" name="ICV">
    <vt:lpwstr>4EA9C314A60D458EADABD820F743F683</vt:lpwstr>
  </property>
</Properties>
</file>

<file path=docProps/thumbnail.jpeg>
</file>